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 id="2147483735" r:id="rId2"/>
  </p:sldMasterIdLst>
  <p:notesMasterIdLst>
    <p:notesMasterId r:id="rId22"/>
  </p:notesMasterIdLst>
  <p:sldIdLst>
    <p:sldId id="257" r:id="rId3"/>
    <p:sldId id="258" r:id="rId4"/>
    <p:sldId id="259" r:id="rId5"/>
    <p:sldId id="268" r:id="rId6"/>
    <p:sldId id="267" r:id="rId7"/>
    <p:sldId id="265" r:id="rId8"/>
    <p:sldId id="264" r:id="rId9"/>
    <p:sldId id="364" r:id="rId10"/>
    <p:sldId id="256" r:id="rId11"/>
    <p:sldId id="262" r:id="rId12"/>
    <p:sldId id="263" r:id="rId13"/>
    <p:sldId id="362" r:id="rId14"/>
    <p:sldId id="363" r:id="rId15"/>
    <p:sldId id="306" r:id="rId16"/>
    <p:sldId id="266" r:id="rId17"/>
    <p:sldId id="269" r:id="rId18"/>
    <p:sldId id="261" r:id="rId19"/>
    <p:sldId id="270" r:id="rId20"/>
    <p:sldId id="271"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85E3"/>
    <a:srgbClr val="859BE3"/>
    <a:srgbClr val="D3E385"/>
    <a:srgbClr val="E3BD85"/>
    <a:srgbClr val="E38585"/>
    <a:srgbClr val="85DAE3"/>
    <a:srgbClr val="88D8E0"/>
    <a:srgbClr val="9EC6CA"/>
    <a:srgbClr val="A5C0C3"/>
    <a:srgbClr val="AEB9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54" autoAdjust="0"/>
    <p:restoredTop sz="96357" autoAdjust="0"/>
  </p:normalViewPr>
  <p:slideViewPr>
    <p:cSldViewPr snapToGrid="0">
      <p:cViewPr varScale="1">
        <p:scale>
          <a:sx n="98" d="100"/>
          <a:sy n="98" d="100"/>
        </p:scale>
        <p:origin x="96" y="348"/>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7-22T05:11:13.687"/>
    </inkml:context>
    <inkml:brush xml:id="br0">
      <inkml:brushProperty name="width" value="0.07938" units="cm"/>
      <inkml:brushProperty name="height" value="0.07938" units="cm"/>
      <inkml:brushProperty name="color" value="#689C9A"/>
    </inkml:brush>
  </inkml:definitions>
  <inkml:trace contextRef="#ctx0" brushRef="#br0">1 1078 112,'0'0'80,"0"0"368,27 0 17,-27 0-129,0 0-96,0 0-64,0 0-64,0 0-32,0 0-48,0 0 0,0 0 48,0 0 16,0 0 0,0 0 16,0-14 0,0 14 0,0 0-16,24-14-32,-24 14 0,0-14 16,0 14-48,0-14-16,0 14 16,0-14 16,0 14 16,0-15-48,0 1 49,0 14-33,0-15 32,0 1-32,0 14 16,0-14-16,0 0 16,27 0-16,-27 0 16,0-1 32,0 1-48,0 0 0,0 0 16,0 0-32,25 0 32,-25-1 32,0 1-80,0 0 48,0 0-16,0 0 48,0-1-16,0-13 0,28 14-64,-28 0 48,0 0 16,0-1-16,0-13 0,0 14-16,25-14-32,-25 13 32,0-13 16,0 0-16,27 13-32,-27-13 16,0 0 32,25 14-48,-25-1 0,0 1 0,0-14 16,0 14-16,26 14 48,-26-15-16,0 1-32,0 0 0,0 14 0,0-14 48,0 0-48,0 14 0,0-14 32,0 14-16,0-15-16,0 15 48,0-14-48,0 14 0,0 0-32,0 0 80,0 0-48,0 0 0,0-14 32,0 14-32,0 0 32,0 0-32,0 0 32,0 0-32,0 0 0,0 0 16,0 0 0,0 0 16,0 0 0,0 0-32,0 0 0,0 0 16,0 0 48,0 0-32,0 0 0,0 14-32,0-14-32,0 0 80,0 14-48,27-14 0,-27 0 0,0 15 0,0-1 32,0-14-64,0 14 64,0 0-32,0 0 0,0 0 0,0 1 16,0-1 32,27 14-48,-27-14 0,0 1 0,0 13 16,0 0-16,0-14 0,24 15 0,-24-1 64,0 1-64,0-1 0,27-14 0,-27 14 0,0 1 0,27-1 0,-27 0 33,0 1-33,26-15-33,-26 14 66,0 1-33,25-1 32,-25 0-32,0 1-32,27-1 48,-27-14-16,0 15 0,0-15 0,25 15 32,-25-15-32,0 0 16,0 14 16,26-13-64,-26-1 32,0 0-32,0 0 0,0-14 48,0 14 32,0 1-80,0-15 32,0 0 0,0 14 0,0-14 0,0 0 32,0 0-32,0 14 0,0-14-32,0 0 32,0 0 0,0 0 16,0 0-48,0 0 48,27-14 0,-27 14-16,0 0 0,0 0 0,0-14 0,0 14 0,0-15 32,0 15-16,0-14 32,0 0-48,0 0 48,0 14-80,0-14 64,0-1-32,0 1 16,0 0 0,0 0-16,0 0 0,0 0 0,0-1 16,27 1-16,-27-15 32,0 15-32,0 0 32,0-14-32,0 13 0,0-13 48,0 0-32,0 14 16,0-15-16,0 1-16,25-1 0,-25 1 0,0 0 48,0-1 16,0 1-48,0 14 48,0-14-32,26-1 0,-26 1 0,0-1-32,0 15 16,0-14-16,27 14 16,-27-15 16,0 15-32,0 0 0,0 0 0,27 0 32,-27-1-32,0 1 0,0 0 0,0 0 64,0 0-64,0 0 0,0-1 32,24 15-16,-24-14-16,0 0-32,0 14 80,0-14-16,0 14-32,0 0 0,0-14 0,0 14 0,0 0 48,0 0-16,0 0 32,0 0 16,0 0 0,0 0-32,0 0 0,0 0 0,0 0 64,0 0-80,0 0 48,0 0-80,0 14 0,0-14 0,0 0 32,0 14-32,0-14-32,0 14 80,0 0-16,0-14-32,0 15 0,0-1 0,0 0 0,0 0 16,0 0 32,27 15-16,-27-15 0,0 0 48,0 14-48,0-13-16,0-1 48,25 14-32,-25-14 16,0 15 17,0-1-33,28-14 16,-28 15 16,0-15 0,0 14-16,25 0 48,-25-13-80,0 13 32,27 0 32,-27-14 16,0 15-80,25-1 16,-25-14 0,0 15 64,0-15-16,26 14-80,-26-14 32,0 15 48,27-15-80,-27 14 80,0-14-16,0 1-96,27 14 128,-27-15-96,0 14-32,0-14 64,0 0 0,0 1-96,24-1 128,-24 14-64,0-14 48,0-14-48,0 15 48,0-1-48,0-14 16,0 14 32,0-14-96,0 0 48,0 0 0,0 14 16,0-14-48,0 0 32,0 0 48,0 0-32,0 0-16,27-14 32,-27 14-16,0 0 16,0-14-16,0 14 48,0-14-64,0-1 0,0 15 48,0-14-48,0 0 0,0 0 80,0 0-80,0-1 32,0 1-32,0 0-32,0 0 32,0-14 16,27 13 16,-27 1 64,0-15-32,0 15-64,0-14-32,0-1 80,0 1 16,0 0-16,0-1 32,0 1-16,0 0 33,26-1-65,-26 1 0,0-15 32,0 15 48,0 0-32,0-1 16,25 1-48,-25 0 64,0 13-96,0-13 48,0 0-32,0 14 32,27-1 0,-27 1-64,0 0 0,0 0 48,0 0 48,0-1-96,0 1 64,0 0-32,0 0-16,0 0-16,0 0 80,0-1-32,25 1-16,-25-14 0,0 14-16,0 0 48,0-1-64,0 1 0,0 0 0,0 0 0,0 0 64,0-1-64,28 1 0,-28 14 0,0-14 48,0 14-16,0 0-32,0 0 16,0-14 32,0 14 16,0 0-64,0 0 96,0 0-32,0 0 0,0 0 0,0 0-48,0 0 80,0 0 0,0 0 33,0 0-81,0 0 0,0 0 0,0 0-32,0 0 112,0 14-128,0-14 0,0 14 0,0-14 32,0 14 16,0 1 32,0-15-48,0 14-16,0 14-48,0-14 32,0 1 0,0-1 0,0 14 32,0-14 48,0 15-80,25-15 0,-25 14 48,0 0 0,0-13-48,0 13-32,27 0 112,-27 1-112,0-1 32,0-14 32,24 15-32,-24-1 32,0 0 16,0 1-32,27-1 32,-27 0-16,0 1 16,27-1-48,-27 0 0,0-13 0,0 13 64,26 0-48,-26 1 48,0-15-32,25 14-32,-25 1 48,0-1-48,0-14 0,27 14 64,-27-13-64,0-1-48,0 15 48,25-15 48,-25 0 16,0 14-96,0-13 80,0-1-32,28 0-64,-28 0 96,0 0-48,0-14 48,0 15-32,0-15-16,0 14 0,0-14 0,0 0-32,0 0-16,0 0 80,0 14-80,0-14 80,0 0-32,25 0 80,-25 0-80,0 0 48,0-14-48,0 14 16,0 0 0,0-14 48,0 14 0,0-15-64,0 1 48,0 0-48,0 0 0,0 0 0,27-1 32,-27 1-32,0-14 32,0 14-16,0 0-48,0-15 32,0 14 80,24-13-80,-24 0 32,0 14 64,0-15-48,0 1-48,0 0 80,27-1-128,-27 1 96,0-1-48,0 1 49,0 0 31,0-1-112,0 1 64,0 0 80,27-1 0,-27 1-112,0 0 0,0-1 80,26 1-32,-26 0-48,0-1 32,25 1-32,-25 14 64,0-15-64,27 15 16,-27 0 0,0-14-16,0 13 0,27 1 80,-27 0-32,0 0-16,0 0-32,26 14 0,-26-14 32,0-1-32,0 15 32,0-14-32,0 14 0,0-14 0,0 14 32,0-14 16,0 14-48,0-14 0,0 14 48,0 0-16,0 0 32,0-15-32,0 15 0,0 0-112,0 0 96,25 0 64,-25 0 0,0 0 0,0 0 0,0 0-32,0 0 64,0 0-96,0 0-48,0 0 80,0 15-80,0-15 80,0 14 0,0 0 16,0 0-64,0 15 48,0-15-112,27 0 32,-27 14 48,0 1-48,0-1 64,0-14-32,0 14 112,24 1-112,-24-1 32,0 1-32,0-1 16,29 0-16,-29 1-48,0-1 96,25 0-48,-25 1 0,0-1 0,26 0 32,-26 15 32,0-15-64,25 1-64,-25-1 128,0 15-64,27-15-80,-27 0 80,27 1 0,-27-1 32,0 0-32,0 1 80,26-15-80,-26 1-48,0 13 128,25-14-144,-25 0 112,0 0-48,0 1 16,0-1-80,27 0 64,-27 0 0,0-14 0,0 14 0,0-14 80,0 0-80,0 0-80,0 0 48,0 15 48,0-15 16,0 0-64,0 0 32,0 0-48,0 0 128,0-15-80,0 15 32,0 0-16,0 0-16,0-14-32,0 14 64,24-14-96,-24 0 112,0 14-48,0-14-32,0-1 48,0 1-48,0 0 96,0 14-64,29-14 0,-29-14 0,0 13-32,0 1 32,0-1 32,0-13-32,25 14 0,-25-14 0,0 13 0,0-13 32,0 0-96,26-1 96,-26 1-16,0 0 32,0-1 0,0 1-48,0 0-32,0-1 32,0 1 32,25-15-32,-25 15 64,0 0-128,0-1 128,27 1-64,-27 0-48,0-1 96,27 1-48,-27-1 0,26 1 32,-26 14-64,25-14 97,-25 13-65,27 1 0,-27 0 32,26 0 0,-26 0-32,0 14-64,27-14 64,-27 14-49,0-15 114,25 15-65,-25 0-49,0 0 114,0 0-33,0 0-16,0 0 80,0 0-32,0-14 32,0 14 48,0 14-112,0-14-16,0 0 0,0 15-16,0-1 0,0 0-64,0 0 128,0 0-64,0 0 32,0 15 16,0-15 0,0 14-32,0-14-16,0 15 80,0-1-144,0-14 96,0 15-32,0 13 0,27-13 0,-27-1 32,0 0 0,0 1 0,0-1 80,24 0-112,-24 15 16,29-15-16,-29 1 0,0-1 32,25 15-32,-25-15 0,26 0-32,-26 1 80,25-1-80,-25 0 64,0 1 48,27-15-80,-27 15-48,26-15 48,-26 14 0,0-14 32,0 1-32,0-1 48,27 0-48,-27 0 0,0 0 16,0 1-16,0-15 0,0 14 48,0-14-80,25 14 32,-25-14 48,0 0-128,0 14 160,0-14-80,0 0-48,0 0 48,0 0 0,0 0 0,0 0 64,0 0-128,0 0 112,0 0-96,0 0 16,0 0 80,0 0-48,0 0-32,0 0-16,0 0 112,0 0 16,0-14-80,0 14 32,0-14-16,0 0-16,0-1 0,0 1 0,0 0 0,27 0 0,-27-15 32,0 15-32,0-14 32,0 14-32,0-15 16,0 0-48,24 1 96,-24 14 0,0-14-112,0-1 96,0-13-96,0 13 112,0 1-16,0 0-32,0-1 64,0-13-80,0 13 80,0 1 0,29-14-32,-29 13-16,0 1 144,0-1-144,0 1 16,0 0 65,0-1-17,0 15-96,25-14 32,-25-1 96,0 15-64,0-14-64,0 14 0,0-15 16,26 15-48,-26 0 96,0-14-32,0 14 0,0-1 0,25 1-32,-25 14-48,0-14 48,0 14 96,0-14-144,0 14 48,0 0 48,0 0 16,0 0-64,0 0 80,0 0-16,0 0-96,0-14 128,0 14-48,0 14-48,0-14-48,27 0 160,-27 14-48,0-14-32,0 14-64,0 0-16,0 1 48,0-1 0,0 0 0,0 0 32,0 14-16,0-13 16,0-1-80,0 14 48,26-14 48,-26 15-80,0-1 112,0-14-64,27 15-128,-27-1 160,0 0 32,0 1-64,25-1 0,-25 0-16,0 1 0,27-1 32,-27 15 16,0-15 16,26 0-64,-26 15 0,27-15-64,-27 1 32,0 13 96,25-14-64,-25 1 32,0-1-32,26 0 0,-26 1-32,0 0 64,0-15-32,25 14 16,-25-14-16,0 15-32,0-15 96,29 0-32,-29 0 0,0 1-32,0-1 32,0-14-64,24 14 32,-24 0 32,0-14 16,0 14-144,0-14 96,0 0 0,0 14 0,0-14 0,0 0 0,0 0-32,0 0 0,27 0 32,-27 0 96,0-14 0,0 14-32,0-14-64,0 14-32,0-14 64,0 0 0,0 0-80,0-1-16,0 1 192,25 0-128,-25 0-64,0 0 16,0-1 80,0 1-32,0 0 64,0 14-64,0-14 0,0 0-80,0 0 128,0-1 0,0 15 16,0-14 16,0-1-128,0 1 16,0 0 32,27 0 0,-27 0 0,0-15 48,0 15-80,0-14 160,0 14-224,0-15 176,0 1-80,0 0 64,0-1-16,0 1-80,26-15 112,-26 15-64,0 0-80,27-1 32,-27-13 32,0 13 0,25 15 48,-25-14 32,0 0-80,26 13-32,-26 1 32,0 0 96,0 0-192,25 0 160,-25-1-64,0 1 0,0 0 80,0 14-47,0-14-33,0 0 48,0 14-80,0-14 32,0-1 32,0 15-16,0-14-80,0 14 112,0-14-32,29 14-16,-29-14-48,0 14 128,0-14-80,0 14-32,0 0 64,0 0-64,0 0 32,0-14-48,0 14 48,0 0 48,0 0 0,0 0-32,0 0 32,0 0-80,0 0 48,0 0-16,0 0 96,0 14 0,0-14-128,0 14 32,25 0-64,-25 0 112,0 15-16,0-15-64,26 14 128,-26-14-96,0 15-32,0-1 64,25 0-112,-25-13 112,0 13-32,0 0 48,27 1-16,-27-1 32,0 0-96,26 1 32,-26-1 0,0 0 0,27 1 80,-27-1-16,0 0-64,25 1 0,-25-1 0,0 1 0,26-1 48,-26 0-80,0-14 144,25 15-224,-25-1 208,0-14-144,0 0 80,29 1-16,-29-1 96,0 1-112,0-1-32,0 0-16,0-14 128,0 14-144,0-14 32,25 14 112,-25-14-80,0 0-32,0 0 112,0 0-48,0 0-112,0 0 80,0 0 80,0 0-48,0 0 32,0-14 32,0 14-32,26-14-32,-26 14 48,0-14 16,0 0-32,25-1-112,-25 1 96,0-1-16,0 1 64,0 0-80,29 0 80,-29 0-48,0 0-16,0-15 16,0 15 32,0-14-48,24 14 96,-24-1 49,0-13 31,0 0-128,0-1 128,0 15-80,0-14 48,27-1-80,-27 15-48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1T06:25:46.631"/>
    </inkml:context>
    <inkml:brush xml:id="br0">
      <inkml:brushProperty name="width" value="0.07938" units="cm"/>
      <inkml:brushProperty name="height" value="0.07938" units="cm"/>
      <inkml:brushProperty name="color" value="#689C9A"/>
    </inkml:brush>
  </inkml:definitions>
  <inkml:trace contextRef="#ctx0" brushRef="#br0">1 433 32,'0'0'16,"0"0"16,0 0-32,0 0 0,0 0 32,0 0 0,0 0 64,0 0 128,0 0 128,0-11-80,0 11-95,0 0-65,0-11-48,0 11-16,0 0-16,0-11 0,0 11 0,0-10-32,0 10 32,0-11-16,0 11-16,0-11 16,0 0-16,0 11 0,0-11 0,13 1 0,-13-1 0,0 0 0,0 0 32,0 0-32,0 11 0,0-10 0,0-1 0,0 0 16,13 11-16,-13-11 0,0 11 0,0-11 0,0 0 0,0 11 0,0-11 0,0 11 0,0-10 0,13-1 0,-13 11 0,0-11 0,0 0 16,0 11-16,0-11 0,0 1 32,0 10-16,0-11-16,0 11 0,0-11 16,13 11-16,-13 0 0,0 0 16,0-11 32,0 11-16,0 0-32,0 0 48,0 0-16,0 0 48,0 0-32,0 0-16,0 0 16,0 0-48,0 0 0,0-11 0,0 11 16,0 0-16,0 0 0,0 0 48,0 0-16,0 0-32,0 0 32,0 0 16,0 0-32,0 0 0,0 0-16,0 0 0,0 0 16,0 0-16,0 0 0,0 11 0,0-11 0,0 11 0,0-11 32,0 11-32,0-11 0,0 11 0,0-1 0,0-10 0,0 11 0,14 0 16,-14 0 0,0 0-16,0-1-32,0 1 64,0 0-32,13 0 0,-13 0 0,0 0 0,0 0 0,0 10 16,13-10-48,-13 0 32,0 10 0,0-10 0,13 0 0,-13 0 0,0 0 32,0-1-32,13 1 0,-13 0 0,0-11 0,0 11 0,0-11 0,0 11 0,13-11 0,-13 10 0,0-10 0,0 0 0,0 11 0,0-11 0,0 0 0,0 0 0,0 0 0,0 0 0,0 0 0,0 0-32,0 0 32,0 0 0,0-11 0,0 11 0,0 0 0,0-10 32,14-1-32,-14 0-32,0 11 32,0-11 32,0-10-32,0 10 0,0 0 0,0 0 0,0 0 0,0-10-32,0 10 32,13 0 0,-13 0 0,0 1 0,0-1 0,0 0 0,0 0 0,0 0 16,0 0-16,13 0 32,-13 1-32,0-1-32,0 0 32,0 0 0,0 0 0,0 1 0,0-1 0,0 0 0,0 0 0,0 0 0,13 1 0,-13-1 0,0 0 0,0 0 16,0 0-16,0 1 0,0-1 0,0 11 0,0-11 0,0 11 0,13 0 0,-13-11 0,0 11 0,0 0 0,0 0 0,0 0-32,0 0 64,0 0-16,0 0-16,0 0 0,0 0 0,0 0 0,0 11 0,0-11 0,0 11 0,0-11 32,0 11-64,13-11 32,-13 10 0,0 1 0,0 0-32,0 0 32,0 0 0,0-1 0,0 12 16,0-11 0,13 0-16,-13 10-32,0-10 64,0 0-64,0 10 48,0-10-16,0 0 0,0 0 0,13 0 0,-13 11 0,0-12 0,0 1 0,0 0 0,0 0 0,0 0-32,0-1 64,0 1-32,0 0 0,13 0 32,-13 0-32,0-1 0,0-10 0,0 11 0,0-11 0,0 11 0,0-11 0,0 0-32,0 0 32,0 0 0,0 0-32,0 0 32,0 0 16,0 0 0,14 0-16,-14 0-32,0 0 32,0 0 0,0 0 16,0 0-16,0 0 0,0-11 0,0 11 0,0 0 16,13 0-48,-13-11 64,0 11-32,0-10 0,0 10 0,0-11 0,0 0 0,0 0 0,0 0 0,13 1 0,-13-1 0,0 0 0,0-11 0,0 12 0,0-1 0,13-11 0,-13 11 0,0 0 0,0 0 0,0 1 32,0 10-32,13-11-32,-13 0 32,0 0 0,0 0 16,0 11-16,14-10-32,-14-1 48,0 11-16,0-11 0,0 0 0,13 11 0,-13-11 0,0 11 0,0 0 0,0 0 16,0-10-48,0 10 32,0 0 0,0 0 0,0 0 16,0 0 32,0 0-48,13 10 0,-13-10 0,0 0 32,0 11-80,0-11 48,0 11 0,0 0 0,0-11 0,0 11 0,0-1 0,0 1 0,0 0 0,0 11 0,13-12 16,-13 1-48,0 11 64,0-11-80,0 11 48,0-1 0,13-10 32,-13 11-32,0-12 0,13 12 0,-13-11 0,0 10 0,0-10 0,0 0 0,13 0 0,-13 0-32,0-1 32,0-10 0,0 11 0,0 0 0,0-11 0,14 11 0,-14-11 32,0 0-32,0 0 0,0 0 0,0 0 0,0 11 0,0-11 0,0 0 0,0 0 0,0 0 0,0 0 0,0-11-32,0 11 64,0 0-32,0-11 0,13 0 0,-13 11 0,0-11 0,0 1 0,0-1 0,0 0 0,0 0 0,0 11 0,0-11 0,0-10 0,0 10 0,13 0 0,-13 0 0,0 1 0,0-1 0,0-11 0,0 11-48,0 1 64,0-1 16,0 0-32,13 0 0,-13 0 0,0 0 0,0 0 0,0 1 0,0-1 0,0 0 0,0 11 0,0-11 0,0 11 0,0-11 0,0 1-32,0 10 32,13 0 0,-13-11 0,0 11 0,0 0 0,0 0 32,0 0-32,0 0 0,0 11 16,0-11-16,0 10 0,0-10 0,0 11 16,0 0-16,0 0 0,0 0 0,0-1 0,13 1 0,-13 0 16,0 0-16,0 0 0,0 0 0,0 10 0,13-10 0,-13 0 0,0 0 0,0 0 0,0-1 16,0 1-16,0 0 0,14 0 0,-14 0 0,0-1 0,0-10 32,0 11-32,0 0 0,13-11 0,-13 0 0,0 11 0,0-11 0,0 0 0,0 0 0,0 0-32,0 11 32,0-11 32,0-11-32,0 11 0,0 0 0,0-11 0,0 11 32,0-11-32,0 11 0,0-11 0,0 1-32,0-1 32,13 11 0,-13-11 0,0 0 0,0 0 0,0 1 0,0-1 0,0 0 0,0 0 16,0 0-16,0 1 0,0-1 0,0 0 0,13 0 0,-13-11 0,0 22 0,0-11 0,0 1 0,0-1 0,0 0 16,0 11-16,0 0 0,0-11 0,0 11 0,0 0 0,0 0-48,0-11 48,0 11 0,0 0 0,0 0 48,0 0-48,0 11 0,0-11 0,0 0 0,13 11 0,-13 0 0,0 0 0,0-1 0,0 1 16,0 0-16,0 11 0,14-11 0,-14 0 0,0 10 0,0-10 0,0 11 0,13-12 0,-13 1-32,0 11 32,0-11 0,0-1 0,13 1 0,-13 0 0,0 0 32,0 0-32,13-11 0,-13 10 0,0 1 32,0-11-80,0 11 48,0-11 0,13 0 0,-13 11 0,0-11 0,0 0 16,0 0-16,13 0 0,-13 0 0,0 0 0,0-11 0,0 11 0,0-11 0,0 11 0,0-11 0,0 11 16,0-10-16,0-1-32,0 0 32,0 0 32,0 11-64,0-11 32,0 1 0,0-1 0,0-11 0,13 11 16,-13 1-16,0-1 0,0 0 0,0-11 0,0 12 0,0-1 0,13-11 0,-13 11 0,0 0-32,0 0 32,0 1 0,14 10 0,-14-11 0,0 0 16,0 11-16,13 0 0,-13-11 0,0 11 0,0 0 0,0 0-32,0 0 32,13 0 0,-13 0 0,0 0 32,0 0-16,0 11-16,0-11-32,0 11 32,0 0 0,0-11 0,0 10 0,13 1 0,-13 0 0,0 11 0,0-11 16,13 0-16,-13-1 0,0 12 0,0-11 0,0 0 0,13-1 16,-13 12-16,0-11 0,0 0 0,0-1 0,0 1 0,14-11 0,-14 11-32,0 0 32,0-11 0,0 11 0,0-11 0,0 0 0,0 0 0,0 10 0,13-10 0,-13 0 0,0 0 0,0-10 0,0 10 0,0 0 0,0-11 0,0 0 0,0 11 0,0-11 0,0 0 32,0 1-64,0-1 32,0 11 0,0-22 16,0 11-16,13 1 0,-13-1 0,0 0-32,0 0 32,0-10 0,0 10 0,0 0 0,0 0 0,0 0 0,0 0 0,0 11 0,0-11 16,0 1-16,13-1 0,-13 0 32,0 11-32,0-11-32,0 11 32,13-11 0,-13 1 0,0 10 0,0 0 0,14 0-32,-14-11 32,0 11 0,0 0 0,0 0 32,0 0-32,0 11 0,0-11 0,0 10-32,13 1 32,-13-11 32,0 11-32,0 11 0,0-12 0,0 1 0,0 11 0,0-11 0,0 11 0,13-12 0,-13 12 0,0-11 0,0 10 0,0-10 0,13 11 0,-13-11 0,0-1 0,0 1 0,0 0 0,0-11 0,13 11 0,-13-11 0,0 11 0,0-11 0,0 0 0,0 10 0,0-10 0,0 0 0,0 0 0,0 0 0,13 0 0,-13-10-32,0 10 32,0 0 0,0-11 0,0 11 16,0-11-16,0 11 0,0-11 0,0 0 0,13 11 0,-13-10 0,0-1 0,0 0 0,0 0 0,0 0 0,0 1 0,0-1 0,0-11 0,0 11 0,0 1 0,0-12 0,0 11 0,0 0 0,0 0 0,0 0 0,0-10 0,0 21 0,0-11 0,0 0 16,13 0-16,-13 1-32,0 10 32,0-11 0,0 0 16,0 11-48,0-11 32,0 11 0,0 0 0,0-11 0,13 11 0,-13 0 0,0 0 0,0 0 0,0 0 0,0 11 0,0-11 0,13 11 0,-13-11 32,0 11-32,14 0 0,-14-11 0,0 10 0,0 1 0,13 0 0,-13 0 0,0 0 0,0-1 0,0 12 32,0-11 16,13 0-48,-13 11 0,0-12 48,0 1-32,0 11-16,13-11 0,-13-1 0,0 12 16,0-11-16,13 0 32,-13-1-32,0 1 0,0 0 0,14 0 0,-14 0 0,0-11 0,0 10 0,0-10 0,0 11 0,0-11 0,0 0 0,13 0 0,-13 0 0,0 0 32,0 0-32,0 0 0,0 0 0,0 0 32,0-11-32,0 11 48,0-10-48,0-1 0,0 11 0,0-11 0,0 0 16,0 0-16,0 1 0,0-1 0,0 0 32,0 0-32,0 0 0,0-10 0,0 10 0,0 0 0,0 0 0,0-10 0,0 10 0,0-11 0,0 11 32,0-10-32,0 10 0,0 0-48,0 0 48,13 0 0,-13 1 0,0-1 0,0 11 32,0-11 0,0 11-32,0 0-32,0-11 32,0 11 32,0 0-32,0 0 0,0 0-32,0 0 32,0 0 16,0 0-16,0 0 0,0 0 32,13 11-32,-13-11 16,0 11-16,0 0 32,14-1 0,-14 1 0,0 0-16,13 11-48,-13-12 48,13 12 0,-13-11-16,0 11 16,13-1-16,-13-10 32,0 0 0,13 11 0,-13-12-32,0 1 49,0 0-33,13 0-16,-13 0 32,0-1-32,0 1 16,13 0 0,-13-11-16,0 11 0,0-11 0,0 0 32,13 0-32,-13 11 0,0-11-32,0 0 32,0 0 48,13-11-16,-13 11-16,0 0-16,0-11 48,0 11-32,0-11 48,0 0-64,13 1 0,-13-1 32,0 0 32,0 0-64,0 0 0,0 1 0,14-1 48,-14 0-16,0 0-32,0 0 32,0 1-16,0-1-16,13 0 48,-13 0-48,0 0 64,0 0-48,0 0 0,0 1 48,13-1-48,-13 0-16,0 0 0,0 0 0,0 1 32,0 10-16,0-11 16,0 0 0,0 11-64,13-11 32,-13 11 32,0-11-32,0 11 48,0-10-32,0 10-16,0 0 16,0-11 16,13 11-64,-13 0 32,0 0 32,0 0-16,0 0 16,0 0 48,0 0-16,0 0-16,0 11 16,0-11 16,14 10-16,-14 1-16,0 0-16,0 0 48,0 10-48,0-10 16,0 0 0,13 11 32,-13-12-16,0 1-16,0 11 16,0-11-16,0 0 0,0 10-32,0-10 32,13 0 1,-13 0-1,0 10-16,0-10-32,0 0 0,0 0 48,13-11-48,-13 11 16,0-1 16,0-10-16,0 11-16,0-11-32,0 11 64,0-11-32,13 0 0,-13 0 0,0 0 0,0 0 0,0 0 0,0 0 0,0 0 0,0 0 32,14 0-32,-14-11 32,0 11-32,0-11 0,0 11 0,0-10 32,0-1-32,0 0 0,0 0 0,0 0 16,13 1-16,-13-1-32,0 0 0,0 0 32,0 0 32,0-10-32,0 10 16,13 0-16,-13 0 48,0-11-48,0 12 0,0-1 48,0 0-48,0 0 0,13 0 0,-13 1 16,0-1 0,0 0-16,0 0 0,0 0 0,0 11 16,0-10-16,13-1 0,-13 11-32,0-11 64,0 11-16,0-11-16,0 11 0,0 0 0,0-11-32,0 11 32,0 0 0,0 0 32,0 0-32,0 0 0,0 0 16,0 0 16,13 0-32,-13 0 48,0 11 0,0-11-80,0 11 0,0 0 80,13 0-32,-13-1-16,0 12 32,0-11-32,13 0 0,-13 10 32,0-10-32,0 11 48,13-12-48,-13 12 0,0-11 32,0 0 0,0 11-32,14-12 0,-14 1 0,0 0 32,0 0-32,0 0 16,0-1 0,13-10-16,-13 11 0,0-11 0,0 11 0,0-11 0,0 0-32,0 0 32,0 11 0,0-11 48,0 0-80,0 0 32,0 0 16,0 0-48,0 0 32,0 0 32,0 0-32,0-11 0,13 11 0,-13 0 16,0-11-16,0 11 0,0-11 16,0 11-16,0-10 0,0-1 0,0 0 48,0 0-16,0 0-64,0 1 32,0-1 16,0 0-16,0-11-32,13 11 48,-13 0 16,0-10-32,0 10-48,0 0 48,0 0 32,0-10-64,0 10 32,0 11 48,0-11-48,0 0 0,13 1 0,-13 10-32,0-11 48,0 11-16,0 0-32,0-11 32,0 11 0,0 0 0,0-11 16,0 11-16,0 0 0,14 0 0,-14 0 16,0 0-16,0 0 0,0 0 0,0 11 16,0-11-16,0 11 32,13-11-32,-13 11 0,0-1 0,0-10 48,0 11-16,13 0-32,-13 0 0,0 0 48,0 10-48,13-10 0,-13 0 32,0 0-64,0-1 48,0 1 32,13 0-32,-13 11 16,0-11-32,14 0 96,-14-1-96,0 12 64,0-11-64,0 0 0,13-1 0,-13 1 32,0 0-32,0 0 32,0 0 0,0-1-32,13 1 32,-13-11-32,0 11 0,0-11-64,0 11 112,0-11-48,0 0 0,0 0 0,0 0 0,0 11 0,0-11 0,0 0 0,0-11 32,0 11 16,13 0 0,-13-11-48,0 11 64,0-11 0,0 11-32,0-11 0,0 1-64,0-1 32,0 11 32,13-11-32,-13 0 16,0 0 48,0 1-112,0-12 16,0 11 64,0 0 32,0 1-64,13-1 32,-13 0 0,0 0-80,0 0 48,0 0 0,0 0 32,0 1 0,13-1-32,-13 0 64,0 0-64,0 0 0,0 1 0,0-1 0,13 0 0,-13 11-32,0-11 96,0 0-64,0 11 16,0-10-16,13 10-32,-13-11 32,0 11-32,0 0 32,0 0 32,0 0-32,0 0 16,0-11 0,0 11-16,0 0 32,0 0 17,0 0-49,0 0 32,0 0 0,0 11 16,0-11-48,13 0 32,-13 11 0,0-1-64,0 1 64,0-11-32,14 11 32,-14 0-80,0 10 48,0-10 0,0 0 32,13 0-32,-13 10 48,0-10-48,13 11 48,-13-11-48,0 11 16,0-12-16,0 1 0,13 11 64,-13-11-96,0-1 32,0 1 0,0 0 0,0 0 16,14 0-16,-14-1 32,0-10-32,0 11-32,0-11 32,0 0 0,0 11 0,0-11 0,0 0 16,13 0-16,-13 0 16,0 0 0,0 0 16,0 0 0,0-11-32,0 11 0,0 0 0,0-11 0,13 11 32,-13-10-32,0-1 0,0 0 0,0 11 32,0-11-16,0 0-16,0 1 0,0-1 0,0 0 0,0 0-64,0-10 128,0 10-64,13 0 16,-13 0-16,0 0 0,0 0 48,0 0-16,0-10-64,0 10 96,0 0-64,0 0 0,0 1-32,0-1 32,0 0 0,13 0 48,-13 0-48,0 1 32,0-1 0,0 0-80,0 11 48,0-11 0,0 0-32,0 11 96,0 0-64,0-10-48,0 10 48,0 0 0,13 0 32,-13 0 0,0 0-64,0 0 48,0 0-16,0 0 16,0 0 16,0 0 0,0 0 0,0 10 0,0-10-32,14 11 32,-14-11-32,0 11 0,0 0 32,0 0 0,13-1-32,-13 1 32,0 11-32,0-11 16,0-1-16,13 1 0,-13 11 48,0-11-48,0-1 32,0 12 16,13-11 16,-13 0-64,0 11 0,0-12 32,0 1 0,0 0 0,13 0 32,-13 0-32,0-1-16,0 1-16,0-11-32,0 11 32,13 0 0,-13-11 0,0 0 16,0 0-16,0 11 48,0-11-80,0 0 0,0 0 96,0 0-96,0 0 0,0 0 48,0 0 32,0 0-16,0 0-80,0-11 64,0 11 32,0 0-80,13 0 80,-13-11-48,0 11 32,0-11-16,0 0-48,0 1 0,0-1 32,0 11 32,0-11-32,13 0 64,-13 0-64,0 1 32,0-1-64,0 0 32,0-11 0,0 11 0,0 0-48,13 1 48,-13-1 80,0 0-112,0 0 32,0 0 0,0-10 0,0 10 0,14 0 16,-14 0-80,0 1 96,0-1-32,13 0 64,-13 0-112,0 11 0,0-11 64,13 1-48,-13 10 80,0-11-48,0 11 0,13 0 0,-13 0 0,0-11-32,0 11 32,0 0 32,0 0-32,0 11 32,13-11-32,-13 0 48,0 0-48,0 11 0,0-1 0,0 1 0,14 0-48,-14 0 64,0 0 32,0 10-48,0-10 16,0 0 0,13 10-96,-13-10 80,0 0 48,0 11-48,0-12 48,13 1-48,-13 0 0,0 11 64,0-11-96,0 0 80,13-1-48,-13 1-32,0 0 32,0 0 48,13 0-48,-13-1 0,0 1 32,0 0-64,13-11 32,-13 11 0,0 0 32,0-11 0,0 0-80,0 10 80,14-10-32,-14 0-32,0 0 32,0 0 0,0 0 0,0 0 0,0-10 16,0 10 16,0-11 0,13 11-64,-13-11 64,0 11 0,0-11-32,0 0 0,0 11 0,0-10 0,0-1 32,0 11-32,13-11 0,-13 0 0,0 0 0,0 1 0,0-1 32,0 0 0,13 11-32,-13-22 48,0 22-48,0-11 0,0-10 0,13 10 32,-13 0-32,0 0-32,0 0 48,0 1 16,13-1-32,-13 0 32,0 11-64,0-11 32,13 0 0,-13 1 0,0 10 32,0-11-80,0 11 48,0 0 48,13-11-48,-13 11 17,0 0-82,0 0 65,0 0 48,0 0-15,0 0-33,0 0 64,0 0-96,0 0 32,0 0 48,0 11-48,0-11 32,14 11-32,-14-11 48,0 10-48,0 1 0,0 0 0,0 0 0,0 0 16,0-1 32,0 1-96,0 0 48,13 0 0,-13 0 0,0 10 0,0-10 16,0 0-16,0 0 16,0 0-48,13 0 32,-13 10-48,0-10 80,0 0-16,0 0 0,0-1-16,13 1 0,-13-11 0,0 11 0,0 0 0,0-11-32,0 11 64,0-11-32,0 10 48,0-10-16,0 0-80,0 0 64,0 0-16,0 0-48,0 0 64,0 0-64,13 0 48,-13 0 80,0-10-32,0-1-48,0 11-32,0-11 32,0 0 0,0 0 0,0 1 0,0-1 32,0 0-32,0 0 48,14 0-80,-14 1 48,0-1-64,0 0 48,0 0-48,0 0 80,0 0 0,0 0-80,13 1 80,-13-1-32,0 11 0,0-11-32,0 0 80,0 0-48,0 1 16,13-1-16,-13 0-80,0 11 128,0-11-48,0 0 0,13 1-32,-13 10 32,0-11 48,0 11-48,0-11 0,13 11 32,-13-11-32,0 11 32,0 0-96,0-11 16,0 11 16,0 0 32,0 0 48,13 0 16,-13 0-64,0 0-64,0 0 112,0 0-96,0 0 16,0 0 0,0 0 32,0 0 64,0 0-64,0 11 64,0-11-64,0 11-32,13 0 0,-13-11 64,0 11-64,0-1 32,0 1 0,0 0 0,13 0 0,-13 0 32,0-1-64,0 1 96,14 0-112,-14 0 96,0 0-48,0-1-48,13 1 16,-13 0-16,0 0 48,13 0-80,-13 0-16,0 0-1,13-11-47,-13 10-48,0 1 48,13 0-32,-13-11 80,0 11-96,0 0 32,0-1 64,13-10-48,-13 11 0,0-11 32,0 11-48,0-11 48,0 11-64,0-11-49,0 0 17,0 0 48,14 0 16,-14 0 48,0 0 16,0 0 32,0 0-48,0-11 0,0 11 48,0-11-96,0 0 48,0 11 16,0-10-16,0-1 48,0-11-16,0 11-16,0 1 48,0-1-32,0 0 16,0-11-32,0 11 32,13 0-16,-13 1 64,0-1 0,0 11-32,0-11 32,0 0 0,0 0 0,0 11 0,0-10 16,0-1-48,13 11 0,-13-11-17,0 0 66,0 0-17,0 11 0,0-10 0,0 10 0,13-11 32,-13 11-32,0-11 0,0 11-49,0-11 49,0 11 0,0 0-32,0 0 0,0 0 32,13 0-32,-13-11 32,0 11-32,0 11 32,0-11 16,0 0-16,0 0 0,0 11 0,14-11 0,-14 11-48,0-11 48,0 11 0,0-1 0,0-10-32,0 11 48,0 0-16,0 0 0,13 0 0,-13-1 16,0 1-16,0 0-32,0 0 48,13 0-48,-13-1 80,0 1-48,0 0 0,0 0 16,13 0-48,-13 0 32,0 0 0,0-1 16,13-10-16,-13 11 0,0 0 0,0-11 0,0 11 0,13 0 0,-13-11 0,0 0 0,0 10 0,0-10 0,0 11 0,0-11 0,0 0 0,0 0 32,0 0-32,13 11-32,-13-11 64,0 0-32,0 0-32,0 0 32,0 0 0,0 0 0,0 0 0,0 0 16,0 0-80,0 0 96,0-11 16,0 11-80,0-11 32,13 1 0,-13-1 0,0 11 0,0-11 0,0 0 0,0 0 0,0-10 0,0 10 16,0 0-16,0 0 0,0 0 0,13 0-32,-13 1 32,0-1 0,0 0-48,0 0 80,0 0-32,0 1 0,0 10 32,0-11-32,0 0-48,13 0 64,-13 0-48,0 11 64,0-10-32,0-1 0,14 11 0,-14-11-32,0 0-16,0 11 16,0-11 32,0 11 0,0 0-32,0 0 0,0-10 32,0 10-32,0 0 64,0 0-32,13 0 0,-13 0 32,0 0-32,0 0 0,0 0 0,0 10 0,0-10-48,0 0 80,0 11-32,13-11-32,-13 11 48,0 0-16,0-11 0,0 11 0,0-1 0,13 1 0,-13 0 0,0 0 32,0 0-32,13-1-48,-13 12 64,0-11-16,0 0 0,14-1 0,-14 1 16,0 0-48,0 0 32,0 0 0,13 0 0,-13 0 16,0-11-48,0 10 32,0 1 16,0 0 32,13 0-48,-13-11-32,0 11 64,0-11-64,0 0 64,0 10-64,0-10 32,0 0 0,0 0 0,0 0 0,13 0 0,-13 0-32,0 0 32,0 0 0,0-10 32,0 10-32,0 0 0,0-11 0,0 11 0,0 0 0,14-11 0,-14 11-32,0-11 80,0 11-80,0-11 32,0 11 32,13-10-64,-13-1 32,0 11 0,0-11 0,0 0 0,0 0 0,13 0 0,-13 0 0,0 1 0,0-1 0,0 0 0,0 0 0,0 0 0,0-10-32,0 10 32,0-11 0,0 12 0,13-1 32,-13-11-32,0 11 0,0 11 0,0-10 32,0-1-32,0 0-32,0 11 48,0 0-48,0-11 48,0 11-16,13 0-32,-13 0 64,0 0-32,0 0 0,0 0 0,0 0 0,0 0 0,0 0 0,13 0 0,-13 11 0,0-11 0,0 11 0,0-11 32,13 11 0,-13-11-32,0 10 0,0 1 0,13 0 0,-13 0 0,0 0 0,13-11 0,-13 10 0,0 12 0,0-11 0,13 0 0,-13-1 0,0 1 32,0 0-80,0 0 48,0 0 48,0-1-32,14 1 0,-14 0-16,0 0 0,0 0-48,0 0 48,0 0 48,0-11-48,0 10-32,13 1 48,-13 0-16,0 0 32,0 0-32,0-11 0,0 10 0,13 1-48,-13-11 64,0 11-16,0-11 16,0 0-16,0 0 32,0 11-64,0-11 32,0 0-32,0 0 48,13 0 16,-13 0-32,0-11-32,0 11 48,0-11 0,0 11-16,0-11 0,13 1-48,-13-1 48,0 0 48,0 0-48,0 0-32,0 1 64,0-1-32,14 0 0,-14 0 0,0 0 0,0 0 0,0 0 32,0-10-32,13 10-32,-13 0 32,0 0 0,0 1 48,13-1-96,-13 0 48,0 0 0,0 0 0,0 1 0,0 10-32,0-11 32,0 0 0,0 0 48,0 11-48,0-11-48,0 1 48,0 10 48,0 0-48,0-11 0,0 11 0,0 0-48,0 0 80,13 0-80,-13 0 64,0 0 0,0 0 0,0 0-16,0 0 0,0 11 0,0-11 0,0 10 32,13-10-32,-13 11-32,0-11 32,0 11 0,0 0 0,14-11 32,-14 11 0,0-1-64,0 1 32,0 0 0,13 0-32,-13-11 64,0 11-32,0-1 0,0 1 32,0 0-32,0 0 0,0 0 0,0-1 0,13 1 0,-13 0 0,0 0 0,0 0-32,0 0 0,0-11 64,13 11-32,-13-1 16,0-10-48,0 11 32,0-11 48,0 0-48,0 11-32,0-11 64,13 0-32,-13 0 0,0 0 0,0 11 0,0-11 0,0 0 0,0 0-32,0 0 0,0-11 32,13 11 0,-13 0 0,0 0 48,0 0-80,0-11 32,0 11 32,0-11-80,0 1 96,0-1-48,0 11 16,0-11-16,0 0-32,0 0 0,0-11 32,0 12 0,13-1-32,-13 0 32,0 0-80,0 0 32,0 1 48,0-1-80,0 0 48,0 0 32,0 0 0,0 1-32,13 10 32,-13-11 0,0 11-48,0-11 48,0 11 0,0-11 32,0 11-32,0 0 0,0 0 0,13-11 0,-13 11 0,0 0 0,0 0 0,0 0-32,0 0 80,0 0-48,0 0 16,0 11-16,0-11-48,14 0 112,-14 0-64,0 0 0,0 11 0,0-11-32,0 11 48,13-11-48,-13 11 80,0-11-48,0 10-48,0 1 48,0-11 0,13 11 32,-13 0-16,0 0-64,0-1 48,0 1 48,0 11-48,0-11 0,0-1 0,0 1-32,0-11 32,0 11 0,0 0 0,13 0 0,-13-11 0,0 11 0,0 0 0,0-11 0,0 10 0,0-10 0,13 11 32,-13-11-32,0 11-48,0-11 48,0 0 0,0 0 32,0 0-64,0 0 32,0 0 0,0 0-32,14 0 32,-14 0 0,0 0 0,0 0-48,0-11 64,0 11-48,0 0 32,0-11 0,0 11 0,0-10 0,0-1 0,0 11 0,0-11-32,0 0-80,13 0 112,-13 11-32,0-11-48,0 0 80,0 11-48,0-10 48,0-1-48,0 11 16,0-11 0,13 0 32,-13 0 0,0 11-32,0-10 32,0-1 0,0 0-48,0 11 48,0-11-80,0 0 80,0 1-32,13 10-16,-13-11 48,0 0 0,0 11-32,0-11 64,0 11-32,0 0 0,0-11 0,0 11 0,0 0 16,0 0-48,0 0 64,0 0-32,0 0 0,0 0 0,0 0-32,13 11 48,-13-11-48,0 0 32,0 0 0,0 0 0,0 0 0,0 11 0,14-11 0,-14 0 16,0 0-16,0 11 0,0-11-32,0 0 32,0 11 0,13-11 0,-13 10 0,0-10-48,0 0 48,0 11 16,0-11 32,0 11-32,0-11-16,0 11 0,0-11 0,0 11 0,0-11 0,0 10-64,13 1 64,-13-11 0,0 11-80,0-11 48,0 11-32,0 0 64,0-1 0,0-10-32,0 11-32,0 0 32,0 0 32,0-11 0,0 11 0,0 0 0,13-11-32,-13 11 32,0-11 16,0 10-64,0-10 48,0 0 0,0 11-32,0-11 64,0 0-64,0 11 0,13-11-16,-13 0 0,0 0-64,0 0 64,0 0-16,0 0-1,0 0 65,0 0-48,0 0 48,0 0 0,0-11-48,0 11 48,0-11 0,0 11-32,0-10 0,13-1 0,-13 11 32,0-11 0,0 0 0,0 11-32,0-11 32,0 0 0,0 11 0,0-11-32,0 1 80,0 10-48,0-11 0,0 11 0,0-11 0,0 11 16,0 0-16,13-11-32,-13 11 32,0 0 0,0-11 0,0 11 0,0-10 16,0-1 32,0 11-48,0-11 0,0 11 0,0-11 0,13 0-48,-13 1 80,0 10-32,0-11 0,0 0 0,0 0 16,0 0-16,0 1 0,0 10-32,0-11 32,0 0 16,0 11-16,0-11 32,13 11-32,-13 0 0,0 0 0,0-11-32,0 11 32,0 0 32,0 0-32,0 0 0,0 0 16,0 0-48,0 0 32,0 0 0,0 0 32,0 0-32,0 11 0,0-11 0,0 0 0,0 0 0,0 11 0,13-11 0,-13 11 0,0-11 0,0 11 0,0-11 0,0 10 0,0-10 0,0 11 0,0-11 0,0 11-32,0 0 32,0 0 16,0-11-16,14 10-32,-14 1 64,0 0-32,0-11 0,0 11 16,0 0-16,0-1 0,0 1 0,0 0-48,0-11 48,0 11 0,0 0 0,0-1 16,13-10-16,-13 11 32,0 0-32,0 0 0,0 0 0,0-11-48,0 11 48,0 0 0,0-11 0,0 10 0,13 1 32,-13 0-64,0-11 32,0 11 32,0-11-32,0 11 0,0-1-48,0-10 48,0 11-48,0-11-32,13 11 48,-13-11 0,0 11-32,0-11 16,0 0-32,0 11-16,0-11 16,0 10 0,0-10 32,0 11 16,0-11 0,0 0 32,0 11-48,0-11 0,14 0 16,-14 11 0,0-11 0,0 0-32,0 0-16,0 0-32,0 11-32,0-11-48,0 0-32,0 0-129,0 0-15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1T06:25:46.632"/>
    </inkml:context>
    <inkml:brush xml:id="br0">
      <inkml:brushProperty name="width" value="0.07938" units="cm"/>
      <inkml:brushProperty name="height" value="0.07938" units="cm"/>
      <inkml:brushProperty name="color" value="#689C9A"/>
    </inkml:brush>
  </inkml:definitions>
  <inkml:trace contextRef="#ctx0" brushRef="#br0">1 432 32,'0'0'16,"0"0"16,0 0-32,0 0 0,0 0 32,0 0 0,0 0 64,0 0 128,0 0 128,0-10-80,0 10-95,0 0-65,0-12-48,0 12-16,0 0-16,0-11 0,0 11 0,0-10-32,0 10 32,0-11-16,0 11-16,0-10 16,0-2-16,0 12 0,0-11 0,13 1 0,-13-1 0,0 1 0,0-2 32,0 1-32,0 11 0,0-10 0,0-1 0,0 1 16,13 10-16,-13-12 0,0 12 0,0-11 0,0 1 0,0 10 0,0-11 0,0 11 0,0-10 0,13-1 0,-13 11 0,0-12 0,0 2 16,0 10-16,0-11 0,0 1 32,0 10-16,0-11-16,0 11 0,0-12 16,13 12-16,-13 0 0,0 0 16,0-10 32,0 10-16,0 0-32,0 0 48,0 0-16,0 0 48,0 0-32,0 0-16,0 0 16,0 0-48,0 0 0,0-11 0,0 11 16,0 0-16,0 0 0,0 0 48,0 0-16,0 0-32,0 0 32,0 0 16,0 0-32,0 0 0,0 0-16,0 0 0,0 0 16,0 0-16,0 0 0,0 11 0,0-11 0,0 10 0,0-10 32,0 12-32,0-12 0,0 11 0,0-1 0,0-10 0,0 11 0,14-1 16,-14 2 0,0-1-16,0-1-32,0 1 64,0-1-32,13 1 0,-13 1 0,0-2 0,0 1 0,0 10 16,13-9-48,-13-2 32,0 11 0,0-10 0,13 1 0,-13-2 0,0 1 32,0-1-32,13 1 0,-13 1 0,0-12 0,0 10 0,0-10 0,0 11 0,13-11 0,-13 10 0,0-10 0,0 0 0,0 11 0,0-11 0,0 0 0,0 0 0,0 0 0,0 0 0,0 0 0,0 0-32,0 0 32,0 0 0,0-11 0,0 11 0,0 0 0,0-10 32,14-1-32,-14 1-32,0 10 32,0-12 32,0-9-32,0 10 0,0 1 0,0-2 0,0 1 0,0-10-32,0 11 32,13-2 0,-13 1 0,0 1 0,0-1 0,0 1 0,0-2 0,0 1 16,0 1-16,13-1 32,-13 1-32,0-1-32,0-1 32,0 2 0,0-1 0,0 1 0,0-1 0,0-1 0,0 2 0,0-1 0,13 1 0,-13-1 0,0 0 0,0 0 16,0 0-16,0 1 0,0-1 0,0 11 0,0-11 0,0 11 0,13 0 0,-13-11 0,0 11 0,0 0 0,0 0 0,0 0-32,0 0 64,0 0-16,0 0-16,0 0 0,0 0 0,0 0 0,0 11 0,0-11 0,0 11 0,0-11 32,0 11-64,13-11 32,-13 10 0,0 1 0,0 0-32,0 0 32,0 0 0,0-1 0,0 11 16,0-9 0,13-1-16,-13 10-32,0-11 64,0 2-64,0 9 48,0-10-16,0-1 0,0 1 0,13 1 0,-13 9 0,0-11 0,0 1 0,0 1 0,0-2 0,0 1-32,0-1 64,0 1-32,0 1 0,13-2 32,-13 1-32,0-1 0,0-10 0,0 11 0,0-11 0,0 12 0,0-12 0,0 0-32,0 0 32,0 0 0,0 0-32,0 0 32,0 0 16,0 0 0,14 0-16,-14 0-32,0 0 32,0 0 0,0 0 16,0 0-16,0 0 0,0-12 0,0 12 0,0 0 16,13 0-48,-13-11 64,0 11-32,0-10 0,0 10 0,0-11 0,0 1 0,0-2 0,0 1 0,13 1 0,-13-1 0,0 1 0,0-13 0,0 13 0,0-1 0,13-11 0,-13 11 0,0 1 0,0-1 0,0 1 32,0 10-32,13-11-32,-13-1 32,0 2 0,0-1 16,0 11-16,14-10-32,-14-1 48,0 11-16,0-12 0,0 2 0,13 10 0,-13-11 0,0 11 0,0 0 0,0 0 16,0-10-48,0 10 32,0 0 0,0 0 0,0 0 16,0 0 32,0 0-48,13 10 0,-13-10 0,0 0 32,0 11-80,0-11 48,0 10 0,0 2 0,0-12 0,0 11 0,0-1 0,0 1 0,0-1 0,0 13 0,13-13 16,-13 1-48,0 10 64,0-9-80,0 9 48,0 0 0,13-9 32,-13 9-32,0-11 0,13 13 0,-13-13 0,0 11 0,0-10 0,0 1 0,13-2 0,-13 1-32,0-1 32,0-10 0,0 11 0,0 0 0,0-11 0,14 11 0,-14-11 32,0 0-32,0 0 0,0 0 0,0 0 0,0 11 0,0-11 0,0 0 0,0 0 0,0 0 0,0 0 0,0-11-32,0 11 64,0 0-32,0-11 0,13 0 0,-13 11 0,0-11 0,0 1 0,0-1 0,0 1 0,0-2 0,0 12 0,0-11 0,0-10 0,0 11 0,13-2 0,-13 1 0,0 1 0,0-1 0,0-11 0,0 11-48,0 1 64,0-1 16,0 1-32,13-2 0,-13 1 0,0 1 0,0-1 0,0 1 0,0-1 0,0-1 0,0 12 0,0-10 0,0 10 0,0-11 0,0 1-32,0 10 32,13 0 0,-13-11 0,0 11 0,0 0 0,0 0 32,0 0-32,0 0 0,0 11 16,0-11-16,0 10 0,0-10 0,0 11 16,0-1-16,0 2 0,0-1 0,0-1 0,13 1 0,-13-1 16,0 1-16,0 1 0,0-2 0,0 11 0,13-10 0,-13 1 0,0-2 0,0 1 0,0-1 16,0 1-16,0 1 0,14-2 0,-14 1 0,0-1 0,0-10 32,0 11-32,0 1 0,13-12 0,-13 0 0,0 10 0,0-10 0,0 0 0,0 0 0,0 0-32,0 11 32,0-11 32,0-11-32,0 11 0,0 0 0,0-10 0,0 10 32,0-12-32,0 12 0,0-11 0,0 1-32,0-1 32,13 11 0,-13-10 0,0-2 0,0 1 0,0 1 0,0-1 0,0 1 0,0-2 16,0 1-16,0 1 0,0-1 0,0 1 0,13-2 0,-13-9 0,0 21 0,0-11 0,0 1 0,0-1 0,0-1 16,0 12-16,0 0 0,0-10 0,0 10 0,0 0 0,0 0-48,0-11 48,0 11 0,0 0 0,0 0 48,0 0-48,0 11 0,0-11 0,0 0 0,13 10 0,-13 2 0,0-1 0,0-1 0,0 1 16,0-1-16,0 13 0,14-13 0,-14 1 0,0 10 0,0-9 0,0 9 0,13-11 0,-13 1-32,0 11 32,0-11 0,0-1 0,13 1 0,-13 1 0,0-2 32,0 1-32,13-11 0,-13 10 0,0 1 32,0-11-80,0 11 48,0-11 0,13 0 0,-13 11 0,0-11 0,0 0 16,0 0-16,13 0 0,-13 0 0,0 0 0,0-11 0,0 11 0,0-11 0,0 11 0,0-11 0,0 11 16,0-10-16,0-1-32,0 1 32,0-2 32,0 12-64,0-11 32,0 1 0,0-1 0,0-11 0,13 11 16,-13 1-16,0-1 0,0 1 0,0-13 0,0 13 0,0-1 0,13-11 0,-13 11 0,0 1-32,0-1 32,0 1 0,14 10 0,-14-11 0,0-1 16,0 12-16,13 0 0,-13-10 0,0 10 0,0 0 0,0 0-32,0 0 32,13 0 0,-13 0 0,0 0 32,0 0-16,0 10-16,0-10-32,0 12 32,0-1 0,0-11 0,0 10 0,13 1 0,-13-1 0,0 13 0,0-13 16,13 1-16,-13-1 0,0 13 0,0-13 0,0 1 0,13-1 16,-13 13-16,0-13 0,0 1 0,0-1 0,0 1 0,14-11 0,-14 12-32,0-2 32,0-10 0,0 11 0,0-11 0,0 0 0,0 0 0,0 10 0,13-10 0,-13 0 0,0 0 0,0-10 0,0 10 0,0 0 0,0-11 0,0 1 0,0 10 0,0-12 0,0 1 32,0 1-64,0-1 32,0 11 0,0-22 16,0 11-16,13 1 0,-13-1 0,0 1-32,0-2 32,0-9 0,0 10 0,0 1 0,0-2 0,0 1 0,0 1 0,0 10 0,0-11 16,0 1-16,13-1 0,-13-1 32,0 12-32,0-10-32,0 10 32,13-11 0,-13 1 0,0 10 0,0 0 0,14 0-32,-14-11 32,0 11 0,0 0 0,0 0 32,0 0-32,0 11 0,0-11 0,0 10-32,13 1 32,-13-11 32,0 10-32,0 13 0,0-13 0,0 1 0,0 10 0,0-9 0,0 9 0,13-11 0,-13 13 0,0-13 0,0 11 0,0-10 0,13 11 0,-13-11 0,0-1 0,0 1 0,0 1 0,0-12 0,13 10 0,-13-10 0,0 11 0,0-11 0,0 0 0,0 10 0,0-10 0,0 0 0,0 0 0,0 0 0,13 0 0,-13-10-32,0 10 32,0 0 0,0-11 0,0 11 16,0-10-16,0 10 0,0-12 0,0 1 0,13 11 0,-13-10 0,0-1 0,0 1 0,0-2 0,0 1 0,0 1 0,0-1 0,0-11 0,0 11 0,0 1 0,0-11 0,0 9 0,0 1 0,0 1 0,0-1 0,0-10 0,0 21 0,0-12 0,0 2 16,13-1-16,-13 1-32,0 10 32,0-11 0,0-1 16,0 12-48,0-10 32,0 10 0,0 0 0,0-11 0,13 11 0,-13 0 0,0 0 0,0 0 0,0 0 0,0 11 0,0-11 0,13 10 0,-13-10 32,0 12-32,14-1 0,-14-11 0,0 10 0,0 1 0,13-1 0,-13 2 0,0-1 0,0-1 0,0 11 32,0-10 16,13 1-48,-13 9 0,0-11 48,0 1-32,0 11-16,13-11 0,-13-1 0,0 13 16,0-13-16,13 1 32,-13-1-32,0 1 0,0 1 0,14-2 0,-14 1 0,0-11 0,0 10 0,0-10 0,0 11 0,0-11 0,0 0 0,13 0 0,-13 0 0,0 0 32,0 0-32,0 0 0,0 0 0,0 0 32,0-11-32,0 11 48,0-10-48,0-1 0,0 11 0,0-10 0,0-2 16,0 1-16,0 1 0,0-1 0,0 1 32,0-2-32,0 1 0,0-10 0,0 11 0,0-2 0,0 1 0,0-10 0,0 11 0,0-13 0,0 13 32,0-11-32,0 10 0,0-1-48,0 2 48,13-1 0,-13 1 0,0-1 0,0 11 32,0-12 0,0 12-32,0 0-32,0-10 32,0 10 32,0 0-32,0 0 0,0 0-32,0 0 32,0 0 16,0 0-16,0 0 0,0 0 32,13 10-32,-13-10 16,0 12-16,0-1 32,14-1 0,-14 1 0,0-1-16,13 13-48,-13-13 48,13 11 0,-13-10-16,0 11 16,13-1-16,-13-10 32,0 1 0,13 9 0,-13-11-32,0 1 49,0 1-33,13-2-16,-13 1 32,0-1-32,0 1 16,13 1 0,-13-12-16,0 10 0,0-10 0,0 0 32,13 0-32,-13 11 0,0-11-32,0 0 32,0 0 48,13-11-16,-13 11-16,0 0-16,0-10 48,0 10-32,0-12 48,0 1-64,13 1 0,-13-1 32,0 1 32,0-2-64,0 1 0,0 1 0,14-1 48,-14 1-16,0-2-32,0 1 32,0 1-16,0-1-16,13 1 48,-13-2-48,0 1 64,0 1-48,0-1 0,0 1 48,13-1-48,-13-1-16,0 2 0,0-1 0,0 1 32,0 10-16,0-11 16,0-1 0,0 12-64,13-10 32,-13 10 32,0-11-32,0 11 48,0-10-32,0 10-16,0 0 16,0-11 16,13 11-64,-13 0 32,0 0 32,0 0-16,0 0 16,0 0 48,0 0-16,0 0-16,0 11 16,0-11 16,14 10-16,-14 1-16,0-1-16,0 2 48,0 9-48,0-10 16,0-1 0,13 13 32,-13-13-16,0 1-16,0 10 16,0-9-16,0-2 0,0 11-32,0-10 32,13 1 1,-13-2-1,0 11-16,0-10-32,0 1 0,0-2 48,13-10-48,-13 11 16,0-1 16,0-10-16,0 11-16,0-11-32,0 12 64,0-12-32,13 0 0,-13 0 0,0 0 0,0 0 0,0 0 0,0 0 0,0 0 0,0 0 32,14 0-32,-14-12 32,0 12-32,0-11 0,0 11 0,0-10 32,0-1-32,0 1 0,0-2 0,0 1 16,13 1-16,-13-1-32,0 1 0,0-2 32,0 1 32,0-10-32,0 11 16,13-2-16,-13 1 48,0-10-48,0 11 0,0-1 48,0-1-48,0 2 0,13-1 0,-13 1 16,0-1 0,0-1-16,0 2 0,0-1 0,0 11 16,0-10-16,13-1 0,-13 11-32,0-11 64,0 11-16,0-11-16,0 11 0,0 0 0,0-11-32,0 11 32,0 0 0,0 0 32,0 0-32,0 0 0,0 0 16,0 0 16,13 0-32,-13 0 48,0 11 0,0-11-80,0 11 0,0 0 80,13 0-32,-13-1-16,0 11 32,0-9-32,13-1 0,-13 10 32,0-11-32,0 13 48,13-13-48,-13 11 0,0-10 32,0 1 0,0 9-32,14-11 0,-14 1 0,0 1 32,0-2-32,0 1 16,0-1 0,13-10-16,-13 11 0,0-11 0,0 12 0,0-12 0,0 0-32,0 0 32,0 10 0,0-10 48,0 0-80,0 0 32,0 0 16,0 0-48,0 0 32,0 0 32,0 0-32,0-10 0,13 10 0,-13 0 16,0-12-16,0 12 0,0-11 16,0 11-16,0-10 0,0-1 0,0 1 48,0-2-16,0 1-64,0 1 32,0-1 16,0 1-16,0-13-32,13 13 48,-13-1 16,0-10-32,0 9-48,0 2 48,0-1 32,0-10-64,0 9 32,0 12 48,0-10-48,0-1 0,13 1 0,-13 10-32,0-11 48,0 11-16,0 0-32,0-11 32,0 11 0,0 0 0,0-11 16,0 11-16,0 0 0,14 0 0,-14 0 16,0 0-16,0 0 0,0 0 0,0 11 16,0-11-16,0 11 32,13-11-32,-13 11 0,0-1 0,0-10 48,0 11-16,13-1-32,-13 2 0,0-1 48,0 10-48,13-11 0,-13 2 32,0-1-64,0-1 48,0 1 32,13-1-32,-13 13 16,0-13-32,14 1 96,-14-1-96,0 13 64,0-13-64,0 1 0,13-1 0,-13 1 32,0 1-32,0-2 32,0 1 0,0-1-32,13 1 32,-13-11-32,0 12 0,0-12-64,0 10 112,0-10-48,0 0 0,0 0 0,0 0 0,0 11 0,0-11 0,0 0 0,0-11 32,0 11 16,13 0 0,-13-10-48,0 10 64,0-12 0,0 12-32,0-11 0,0 1-64,0-1 32,0 11 32,13-10-32,-13-2 16,0 1 48,0 1-112,0-11 16,0 9 64,0 1 32,0 1-64,13-1 32,-13 1 0,0-2-80,0 1 48,0 1 0,0-1 32,0 1 0,13-1-32,-13-1 64,0 2-64,0-1 0,0 1 0,0-1 0,13-1 0,-13 12-32,0-10 96,0-1-64,0 11 16,0-10-16,13 10-32,-13-11 32,0 11-32,0 0 32,0 0 32,0 0-32,0 0 16,0-11 0,0 11-16,0 0 32,0 0 17,0 0-49,0 0 32,0 0 0,0 11 16,0-11-48,13 0 32,-13 11 0,0-1-64,0 1 64,0-11-32,14 10 32,-14 2-80,0 9 48,0-10 0,0-1 32,13 2-32,-13 9 48,0-10-48,13 10 48,-13-9-48,0 9 16,0-11-16,0 1 0,13 11 64,-13-11-96,0-1 32,0 1 0,0 1 0,0-2 16,14 1-16,-14-1 32,0-10-32,0 11-32,0-11 32,0 0 0,0 12 0,0-12 0,0 0 16,13 0-16,-13 0 16,0 0 0,0 0 16,0 0 0,0-12-32,0 12 0,0 0 0,0-11 0,13 11 32,-13-10-32,0-1 0,0 1 0,0 10 32,0-12-16,0 1-16,0 1 0,0-1 0,0 1 0,0-2-64,0-9 128,0 10-64,13 1 16,-13-2-16,0 1 0,0 1 48,0-1-16,0-10-64,0 9 96,0 2-64,0-1 0,0 1-32,0-1 32,0-1 0,13 2 48,-13-1-48,0 1 32,0-1 0,0 0-80,0 11 48,0-11 0,0 0-32,0 11 96,0 0-64,0-10-48,0 10 48,0 0 0,13 0 32,-13 0 0,0 0-64,0 0 48,0 0-16,0 0 16,0 0 16,0 0 0,0 0 0,0 10 0,0-10-32,14 11 32,-14-11-32,0 11 0,0 0 32,0 0 0,13-1-32,-13 1 32,0 11-32,0-11 16,0-1-16,13 1 0,-13 11 48,0-11-48,0-1 32,0 11 16,13-10 16,-13 1-64,0 9 0,0-11 32,0 1 0,0 1 0,13-2 32,-13 1-32,0-1-16,0 1-16,0-11-32,0 12 32,13-2 0,-13-10 0,0 0 16,0 0-16,0 11 48,0-11-80,0 0 0,0 0 96,0 0-96,0 0 0,0 0 48,0 0 32,0 0-16,0 0-80,0-11 64,0 11 32,0 0-80,13 0 80,-13-10-48,0 10 32,0-12-16,0 1-48,0 1 0,0-1 32,0 11 32,0-10-32,13-2 64,-13 1-64,0 1 32,0-1-64,0 1 32,0-13 0,0 13 0,0-1-48,13 1 48,-13-1 80,0-1-112,0 2 32,0-1 0,0-10 0,0 9 0,14 2 16,-14-1-80,0 1 96,0-1-32,13 0 64,-13 0-112,0 11 0,0-11 64,13 1-48,-13 10 80,0-11-48,0 11 0,13 0 0,-13 0 0,0-11-32,0 11 32,0 0 32,0 0-32,0 11 32,13-11-32,-13 0 48,0 0-48,0 11 0,0-1 0,0 1 0,14 0-48,-14 0 64,0 0 32,0 10-48,0-11 16,0 2 0,13 9-96,-13-10 80,0-1 48,0 13-48,0-13 48,13 1-48,-13-1 0,0 13 64,0-13-96,0 1 80,13-1-48,-13 1-32,0 1 32,0-2 48,13 1-48,-13-1 0,0 1 32,0 1-64,13-12 32,-13 10 0,0 1 32,0-11 0,0 0-80,0 10 80,14-10-32,-14 0-32,0 0 32,0 0 0,0 0 0,0 0 0,0-10 16,0 10 16,0-11 0,13 11-64,-13-10 64,0 10 0,0-12-32,0 1 0,0 11 0,0-10 0,0-1 32,0 11-32,13-10 0,-13-2 0,0 1 0,0 1 0,0-1 32,0 1 0,13 10-32,-13-23 48,0 23-48,0-10 0,0-11 0,13 10 32,-13-1-32,0 2-32,0-1 48,0 1 16,13-1-32,-13-1 32,0 12-64,0-10 32,13-1 0,-13 1 0,0 10 32,0-11-80,0 11 48,0 0 48,13-11-48,-13 11 17,0 0-82,0 0 65,0 0 48,0 0-15,0 0-33,0 0 64,0 0-96,0 0 32,0 0 48,0 11-48,0-11 32,14 11-32,-14-11 48,0 10-48,0 1 0,0-1 0,0 2 0,0-1 16,0-1 32,0 1-96,0-1 48,13 2 0,-13-1 0,0 10 0,0-11 16,0 1-16,0 1 16,0-2-48,13 1 32,-13 10-48,0-9 80,0-2-16,0 1 0,0-1-16,13 1 0,-13-11 0,0 12 0,0-2 0,0-10-32,0 11 64,0-11-32,0 10 48,0-10-16,0 0-80,0 0 64,0 0-16,0 0-48,0 0 64,0 0-64,13 0 48,-13 0 80,0-10-32,0-1-48,0 11-32,0-10 32,0-2 0,0 1 0,0 1 0,0-1 32,0 1-32,0-2 48,14 1-80,-14 1 48,0-1-64,0 1 48,0-2-48,0 1 80,0 1 0,0-1-80,13 1 80,-13-1-32,0 11 0,0-12-32,0 2 80,0-1-48,0 1 16,13-1-16,-13-1-80,0 12 128,0-10-48,0-1 0,13 1-32,-13 10 32,0-11 48,0 11-48,0-11 0,13 11 32,-13-11-32,0 11 32,0 0-96,0-11 16,0 11 16,0 0 32,0 0 48,13 0 16,-13 0-64,0 0-64,0 0 112,0 0-96,0 0 16,0 0 0,0 0 32,0 0 64,0 0-64,0 11 64,0-11-64,0 11-32,13 0 0,-13-11 64,0 11-64,0-1 32,0 1 0,0-1 0,13 2 0,-13-1 32,0-1-64,0 1 96,14-1-112,-14 2 96,0-1-48,0-1-48,13 1 16,-13-1-16,0 1 48,13 1-80,-13-2-16,0 1-1,13-11-47,-13 10-48,0 1 48,13 1-32,-13-12 80,0 10-96,0 1 32,0-1 64,13-10-48,-13 11 0,0-11 32,0 12-48,0-12 48,0 10-64,0-10-49,0 0 17,0 0 48,14 0 16,-14 0 48,0 0 16,0 0 32,0 0-48,0-10 0,0 10 48,0-12-96,0 1 48,0 11 16,0-10-16,0-1 48,0-11-16,0 11-16,0 1 48,0-1-32,0 1 16,0-13-32,0 13 32,13-1-16,-13 1 64,0-1 0,0 11-32,0-12 32,0 2 0,0-1 0,0 11 0,0-10 16,0-1-48,13 11 0,-13-12-17,0 2 66,0-1-17,0 11 0,0-10 0,0 10 0,13-11 32,-13 11-32,0-11 0,0 11-49,0-11 49,0 11 0,0 0-32,0 0 0,0 0 32,13 0-32,-13-11 32,0 11-32,0 11 32,0-11 16,0 0-16,0 0 0,0 11 0,14-11 0,-14 11-48,0-11 48,0 11 0,0-1 0,0-10-32,0 11 48,0-1-16,0 2 0,13-1 0,-13-1 16,0 1-16,0-1-32,0 2 48,13-1-48,-13-1 80,0 1-48,0-1 0,0 1 16,13 1-48,-13-2 32,0 1 0,0-1 16,13-10-16,-13 11 0,0 1 0,0-12 0,0 10 0,13 1 0,-13-11 0,0 0 0,0 10 0,0-10 0,0 11 0,0-11 0,0 0 0,0 0 32,0 0-32,13 12-32,-13-12 64,0 0-32,0 0-32,0 0 32,0 0 0,0 0 0,0 0 0,0 0 16,0 0-80,0 0 96,0-12 16,0 12-80,0-11 32,13 1 0,-13-1 0,0 11 0,0-10 0,0-2 0,0 1 0,0-10 0,0 11 16,0-2-16,0 1 0,0 1 0,13-1-32,-13 1 32,0-1 0,0-1-48,0 2 80,0-1-32,0 1 0,0 10 32,0-11-32,0-1-48,13 2 64,-13-1-48,0 11 64,0-10-32,0-1 0,14 11 0,-14-11-32,0 0-16,0 11 16,0-11 32,0 11 0,0 0-32,0 0 0,0-10 32,0 10-32,0 0 64,0 0-32,13 0 0,-13 0 32,0 0-32,0 0 0,0 0 0,0 10 0,0-10-48,0 0 80,0 11-32,13-11-32,-13 11 48,0 0-16,0-11 0,0 11 0,0-1 0,13 1 0,-13-1 0,0 2 32,0-1-32,13-1-48,-13 11 64,0-9-16,0-1 0,14-1 0,-14 1 16,0-1-48,0 1 32,0 1 0,13-2 0,-13 1 16,0-11-48,0 10 32,0 1 16,0 1 32,13-2-48,-13-10-32,0 11 64,0-11-64,0 0 64,0 10-64,0-10 32,0 0 0,0 0 0,0 0 0,13 0 0,-13 0-32,0 0 32,0 0 0,0-10 32,0 10-32,0 0 0,0-11 0,0 11 0,0 0 0,14-10 0,-14 10-32,0-12 80,0 12-80,0-11 32,0 11 32,13-10-64,-13-1 32,0 11 0,0-10 0,0-2 0,0 1 0,13 1 0,-13-1 0,0 1 0,0-1 0,0-1 0,0 2 0,0-1 0,0-10-32,0 9 32,0-9 0,0 11 0,13-1 32,-13-11-32,0 11 0,0 11 0,0-10 32,0-1-32,0 0-32,0 11 48,0 0-48,0-11 48,0 11-16,13 0-32,-13 0 64,0 0-32,0 0 0,0 0 0,0 0 0,0 0 0,0 0 0,13 0 0,-13 11 0,0-11 0,0 11 0,0-11 32,13 11 0,-13-11-32,0 10 0,0 1 0,13 0 0,-13 0 0,0 0 0,13-11 0,-13 10 0,0 11 0,0-9 0,13-1 0,-13-1 0,0 1 32,0-1-80,0 2 48,0-1 48,0-1-32,14 1 0,-14-1-16,0 1 0,0 1-48,0-2 48,0 1 48,0-11-48,0 10-32,13 1 48,-13 1-16,0-2 32,0 1-32,0-11 0,0 10 0,13 1-48,-13-11 64,0 12-16,0-12 16,0 0-16,0 0 32,0 10-64,0-10 32,0 0-32,0 0 48,13 0 16,-13 0-32,0-10-32,0 10 48,0-12 0,0 12-16,0-11 0,13 1-48,-13-1 48,0 1 48,0-2-48,0 1-32,0 1 64,0-1-32,14 1 0,-14-2 0,0 1 0,0 1 0,0-1 32,0-10-32,13 9-32,-13 2 32,0-1 0,0 1 48,13-1-96,-13-1 48,0 2 0,0-1 0,0 1 0,0 10-32,0-11 32,0 0 0,0 0 48,0 11-48,0-11-48,0 1 48,0 10 48,0 0-48,0-11 0,0 11 0,0 0-48,0 0 80,13 0-80,-13 0 64,0 0 0,0 0 0,0 0-16,0 0 0,0 11 0,0-11 0,0 10 32,13-10-32,-13 11-32,0-11 32,0 11 0,0 0 0,14-11 32,-14 11 0,0-1-64,0 1 32,0-1 0,13 2-32,-13-12 64,0 11-32,0-1 0,0 1 32,0-1-32,0 2 0,0-1 0,0-1 0,13 1 0,-13-1 0,0 1 0,0 1-32,0-2 0,0-10 64,13 11-32,-13-1 16,0-10-48,0 11 32,0-11 48,0 0-48,0 12-32,0-12 64,13 0-32,-13 0 0,0 0 0,0 10 0,0-10 0,0 0 0,0 0-32,0 0 0,0-10 32,13 10 0,-13 0 0,0 0 48,0 0-80,0-12 32,0 12 32,0-11-80,0 1 96,0-1-48,0 11 16,0-10-16,0-2-32,0 1 0,0-10 32,0 11 0,13-1-32,-13-1 32,0 2-80,0-1 32,0 1 48,0-1-80,0-1 48,0 2 32,0-1 0,0 1-32,13 10 32,-13-11 0,0 11-48,0-11 48,0 11 0,0-11 32,0 11-32,0 0 0,0 0 0,13-11 0,-13 11 0,0 0 0,0 0 0,0 0-32,0 0 80,0 0-48,0 0 16,0 11-16,0-11-48,14 0 112,-14 0-64,0 0 0,0 11 0,0-11-32,0 11 48,13-11-48,-13 11 80,0-11-48,0 10-48,0 1 48,0-11 0,13 10 32,-13 2-16,0-1-64,0-1 48,0 1 48,0 11-48,0-11 0,0-1 0,0 1-32,0-11 32,0 10 0,0 1 0,13 1 0,-13-12 0,0 10 0,0 1 0,0-11 0,0 10 0,0-10 0,13 11 32,-13-11-32,0 12-48,0-12 48,0 0 0,0 0 32,0 0-64,0 0 32,0 0 0,0 0-32,14 0 32,-14 0 0,0 0 0,0 0-48,0-12 64,0 12-48,0 0 32,0-11 0,0 11 0,0-10 0,0-1 0,0 11 0,0-10-32,0-2-80,13 1 112,-13 11-32,0-10-48,0-1 80,0 11-48,0-10 48,0-1-48,0 11 16,0-12 0,13 2 32,-13-1 0,0 11-32,0-10 32,0-1 0,0-1-48,0 12 48,0-10-80,0-1 80,0 1-32,13 10-16,-13-11 48,0 0 0,0 11-32,0-11 64,0 11-32,0 0 0,0-11 0,0 11 0,0 0 16,0 0-48,0 0 64,0 0-32,0 0 0,0 0 0,0 0-32,13 11 48,-13-11-48,0 0 32,0 0 0,0 0 0,0 0 0,0 11 0,14-11 0,-14 0 16,0 0-16,0 11 0,0-11-32,0 0 32,0 11 0,13-11 0,-13 10 0,0-10-48,0 0 48,0 11 16,0-11 32,0 10-32,0-10-16,0 12 0,0-12 0,0 11 0,0-11 0,0 10-64,13 1 64,-13-11 0,0 10-80,0-10 48,0 12-32,0-1 64,0-1 0,0-10-32,0 11-32,0-1 32,0 1 32,0-11 0,0 12 0,0-2 0,13-10-32,-13 11 32,0-11 16,0 10-64,0-10 48,0 0 0,0 11-32,0-11 64,0 0-64,0 12 0,13-12-16,-13 0 0,0 0-64,0 0 64,0 0-16,0 0-1,0 0 65,0 0-48,0 0 48,0 0 0,0-12-48,0 12 48,0-11 0,0 11-32,0-10 0,13-1 0,-13 11 32,0-10 0,0-2 0,0 12-32,0-11 32,0 1 0,0 10 0,0-11-32,0 1 80,0 10-48,0-11 0,0 11 0,0-12 0,0 12 16,0 0-16,13-10-32,-13 10 32,0 0 0,0-11 0,0 11 0,0-10 16,0-1 32,0 11-48,0-12 0,0 12 0,0-10 0,13-1-48,-13 1 80,0 10-32,0-11 0,0 0 0,0 0 16,0 0-16,0 1 0,0 10-32,0-11 32,0 0 16,0 11-16,0-11 32,13 11-32,-13 0 0,0 0 0,0-11-32,0 11 32,0 0 32,0 0-32,0 0 0,0 0 16,0 0-48,0 0 32,0 0 0,0 0 32,0 0-32,0 11 0,0-11 0,0 0 0,0 0 0,0 11 0,13-11 0,-13 11 0,0-11 0,0 11 0,0-11 0,0 10 0,0-10 0,0 11 0,0-11 0,0 11-32,0 0 32,0 0 16,0-11-16,14 10-32,-14 1 64,0-1-32,0-10 0,0 12 16,0-1-16,0-1 0,0 1 0,0-1-48,0-10 48,0 12 0,0-1 0,0-1 16,13-10-16,-13 11 32,0-1-32,0 1 0,0 1 0,0-12-48,0 10 48,0 1 0,0-11 0,0 10 0,13 1 32,-13 1-64,0-12 32,0 10 32,0-10-32,0 11 0,0-1-48,0-10 48,0 11-48,0-11-32,13 12 48,-13-12 0,0 10-32,0-10 16,0 0-32,0 11-16,0-11 16,0 10 0,0-10 32,0 11 16,0-11 0,0 0 32,0 12-48,0-12 0,14 0 16,-14 10 0,0-10 0,0 0-32,0 0-16,0 0-32,0 11-32,0-11-48,0 0-32,0 0-129,0 0-15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1T06:26:50.308"/>
    </inkml:context>
    <inkml:brush xml:id="br0">
      <inkml:brushProperty name="width" value="0.07938" units="cm"/>
      <inkml:brushProperty name="height" value="0.07938" units="cm"/>
      <inkml:brushProperty name="color" value="#689C9A"/>
    </inkml:brush>
  </inkml:definitions>
  <inkml:trace contextRef="#ctx0" brushRef="#br0">1 433 32,'0'0'16,"0"0"16,0 0-32,0 0 0,0 0 32,0 0 0,0 0 64,0 0 128,0 0 128,0-11-80,0 11-95,0 0-65,0-11-48,0 11-16,0 0-16,0-11 0,0 11 0,0-10-32,0 10 32,0-11-16,0 11-16,0-11 16,0 0-16,0 11 0,0-11 0,13 1 0,-13-1 0,0 0 0,0 0 32,0 0-32,0 11 0,0-10 0,0-1 0,0 0 16,13 11-16,-13-11 0,0 11 0,0-11 0,0 0 0,0 11 0,0-11 0,0 11 0,0-10 0,13-1 0,-13 11 0,0-11 0,0 0 16,0 11-16,0-11 0,0 1 32,0 10-16,0-11-16,0 11 0,0-11 16,13 11-16,-13 0 0,0 0 16,0-11 32,0 11-16,0 0-32,0 0 48,0 0-16,0 0 48,0 0-32,0 0-16,0 0 16,0 0-48,0 0 0,0-11 0,0 11 16,0 0-16,0 0 0,0 0 48,0 0-16,0 0-32,0 0 32,0 0 16,0 0-32,0 0 0,0 0-16,0 0 0,0 0 16,0 0-16,0 0 0,0 11 0,0-11 0,0 11 0,0-11 32,0 11-32,0-11 0,0 11 0,0-1 0,0-10 0,0 11 0,14 0 16,-14 0 0,0 0-16,0-1-32,0 1 64,0 0-32,13 0 0,-13 0 0,0 0 0,0 0 0,0 10 16,13-10-48,-13 0 32,0 10 0,0-10 0,13 0 0,-13 0 0,0 0 32,0-1-32,13 1 0,-13 0 0,0-11 0,0 11 0,0-11 0,0 11 0,13-11 0,-13 10 0,0-10 0,0 0 0,0 11 0,0-11 0,0 0 0,0 0 0,0 0 0,0 0 0,0 0 0,0 0-32,0 0 32,0 0 0,0-11 0,0 11 0,0 0 0,0-10 32,14-1-32,-14 0-32,0 11 32,0-11 32,0-10-32,0 10 0,0 0 0,0 0 0,0 0 0,0-10-32,0 10 32,13 0 0,-13 0 0,0 1 0,0-1 0,0 0 0,0 0 0,0 0 16,0 0-16,13 0 32,-13 1-32,0-1-32,0 0 32,0 0 0,0 0 0,0 1 0,0-1 0,0 0 0,0 0 0,0 0 0,13 1 0,-13-1 0,0 0 0,0 0 16,0 0-16,0 1 0,0-1 0,0 11 0,0-11 0,0 11 0,13 0 0,-13-11 0,0 11 0,0 0 0,0 0 0,0 0-32,0 0 64,0 0-16,0 0-16,0 0 0,0 0 0,0 0 0,0 11 0,0-11 0,0 11 0,0-11 32,0 11-64,13-11 32,-13 10 0,0 1 0,0 0-32,0 0 32,0 0 0,0-1 0,0 12 16,0-11 0,13 0-16,-13 10-32,0-10 64,0 0-64,0 10 48,0-10-16,0 0 0,0 0 0,13 0 0,-13 11 0,0-12 0,0 1 0,0 0 0,0 0 0,0 0-32,0-1 64,0 1-32,0 0 0,13 0 32,-13 0-32,0-1 0,0-10 0,0 11 0,0-11 0,0 11 0,0-11 0,0 0-32,0 0 32,0 0 0,0 0-32,0 0 32,0 0 16,0 0 0,14 0-16,-14 0-32,0 0 32,0 0 0,0 0 16,0 0-16,0 0 0,0-11 0,0 11 0,0 0 16,13 0-48,-13-11 64,0 11-32,0-10 0,0 10 0,0-11 0,0 0 0,0 0 0,0 0 0,13 1 0,-13-1 0,0 0 0,0-11 0,0 12 0,0-1 0,13-11 0,-13 11 0,0 0 0,0 0 0,0 1 32,0 10-32,13-11-32,-13 0 32,0 0 0,0 0 16,0 11-16,14-10-32,-14-1 48,0 11-16,0-11 0,0 0 0,13 11 0,-13-11 0,0 11 0,0 0 0,0 0 16,0-10-48,0 10 32,0 0 0,0 0 0,0 0 16,0 0 32,0 0-48,13 10 0,-13-10 0,0 0 32,0 11-80,0-11 48,0 11 0,0 0 0,0-11 0,0 11 0,0-1 0,0 1 0,0 0 0,0 11 0,13-12 16,-13 1-48,0 11 64,0-11-80,0 11 48,0-1 0,13-10 32,-13 11-32,0-12 0,13 12 0,-13-11 0,0 10 0,0-10 0,0 0 0,13 0 0,-13 0-32,0-1 32,0-10 0,0 11 0,0 0 0,0-11 0,14 11 0,-14-11 32,0 0-32,0 0 0,0 0 0,0 0 0,0 11 0,0-11 0,0 0 0,0 0 0,0 0 0,0 0 0,0-11-32,0 11 64,0 0-32,0-11 0,13 0 0,-13 11 0,0-11 0,0 1 0,0-1 0,0 0 0,0 0 0,0 11 0,0-11 0,0-10 0,0 10 0,13 0 0,-13 0 0,0 1 0,0-1 0,0-11 0,0 11-48,0 1 64,0-1 16,0 0-32,13 0 0,-13 0 0,0 0 0,0 0 0,0 1 0,0-1 0,0 0 0,0 11 0,0-11 0,0 11 0,0-11 0,0 1-32,0 10 32,13 0 0,-13-11 0,0 11 0,0 0 0,0 0 32,0 0-32,0 0 0,0 11 16,0-11-16,0 10 0,0-10 0,0 11 16,0 0-16,0 0 0,0 0 0,0-1 0,13 1 0,-13 0 16,0 0-16,0 0 0,0 0 0,0 10 0,13-10 0,-13 0 0,0 0 0,0 0 0,0-1 16,0 1-16,0 0 0,14 0 0,-14 0 0,0-1 0,0-10 32,0 11-32,0 0 0,13-11 0,-13 0 0,0 11 0,0-11 0,0 0 0,0 0 0,0 0-32,0 11 32,0-11 32,0-11-32,0 11 0,0 0 0,0-11 0,0 11 32,0-11-32,0 11 0,0-11 0,0 1-32,0-1 32,13 11 0,-13-11 0,0 0 0,0 0 0,0 1 0,0-1 0,0 0 0,0 0 16,0 0-16,0 1 0,0-1 0,0 0 0,13 0 0,-13-11 0,0 22 0,0-11 0,0 1 0,0-1 0,0 0 16,0 11-16,0 0 0,0-11 0,0 11 0,0 0 0,0 0-48,0-11 48,0 11 0,0 0 0,0 0 48,0 0-48,0 11 0,0-11 0,0 0 0,13 11 0,-13 0 0,0 0 0,0-1 0,0 1 16,0 0-16,0 11 0,14-11 0,-14 0 0,0 10 0,0-10 0,0 11 0,13-12 0,-13 1-32,0 11 32,0-11 0,0-1 0,13 1 0,-13 0 0,0 0 32,0 0-32,13-11 0,-13 10 0,0 1 32,0-11-80,0 11 48,0-11 0,13 0 0,-13 11 0,0-11 0,0 0 16,0 0-16,13 0 0,-13 0 0,0 0 0,0-11 0,0 11 0,0-11 0,0 11 0,0-11 0,0 11 16,0-10-16,0-1-32,0 0 32,0 0 32,0 11-64,0-11 32,0 1 0,0-1 0,0-11 0,13 11 16,-13 1-16,0-1 0,0 0 0,0-11 0,0 12 0,0-1 0,13-11 0,-13 11 0,0 0-32,0 0 32,0 1 0,14 10 0,-14-11 0,0 0 16,0 11-16,13 0 0,-13-11 0,0 11 0,0 0 0,0 0-32,0 0 32,13 0 0,-13 0 0,0 0 32,0 0-16,0 11-16,0-11-32,0 11 32,0 0 0,0-11 0,0 10 0,13 1 0,-13 0 0,0 11 0,0-11 16,13 0-16,-13-1 0,0 12 0,0-11 0,0 0 0,13-1 16,-13 12-16,0-11 0,0 0 0,0-1 0,0 1 0,14-11 0,-14 11-32,0 0 32,0-11 0,0 11 0,0-11 0,0 0 0,0 0 0,0 10 0,13-10 0,-13 0 0,0 0 0,0-10 0,0 10 0,0 0 0,0-11 0,0 0 0,0 11 0,0-11 0,0 0 32,0 1-64,0-1 32,0 11 0,0-22 16,0 11-16,13 1 0,-13-1 0,0 0-32,0 0 32,0-10 0,0 10 0,0 0 0,0 0 0,0 0 0,0 0 0,0 11 0,0-11 16,0 1-16,13-1 0,-13 0 32,0 11-32,0-11-32,0 11 32,13-11 0,-13 1 0,0 10 0,0 0 0,14 0-32,-14-11 32,0 11 0,0 0 0,0 0 32,0 0-32,0 11 0,0-11 0,0 10-32,13 1 32,-13-11 32,0 11-32,0 11 0,0-12 0,0 1 0,0 11 0,0-11 0,0 11 0,13-12 0,-13 12 0,0-11 0,0 10 0,0-10 0,13 11 0,-13-11 0,0-1 0,0 1 0,0 0 0,0-11 0,13 11 0,-13-11 0,0 11 0,0-11 0,0 0 0,0 10 0,0-10 0,0 0 0,0 0 0,0 0 0,13 0 0,-13-10-32,0 10 32,0 0 0,0-11 0,0 11 16,0-11-16,0 11 0,0-11 0,0 0 0,13 11 0,-13-10 0,0-1 0,0 0 0,0 0 0,0 0 0,0 1 0,0-1 0,0-11 0,0 11 0,0 1 0,0-12 0,0 11 0,0 0 0,0 0 0,0 0 0,0-10 0,0 21 0,0-11 0,0 0 16,13 0-16,-13 1-32,0 10 32,0-11 0,0 0 16,0 11-48,0-11 32,0 11 0,0 0 0,0-11 0,13 11 0,-13 0 0,0 0 0,0 0 0,0 0 0,0 11 0,0-11 0,13 11 0,-13-11 32,0 11-32,14 0 0,-14-11 0,0 10 0,0 1 0,13 0 0,-13 0 0,0 0 0,0-1 0,0 12 32,0-11 16,13 0-48,-13 11 0,0-12 48,0 1-32,0 11-16,13-11 0,-13-1 0,0 12 16,0-11-16,13 0 32,-13-1-32,0 1 0,0 0 0,14 0 0,-14 0 0,0-11 0,0 10 0,0-10 0,0 11 0,0-11 0,0 0 0,13 0 0,-13 0 0,0 0 32,0 0-32,0 0 0,0 0 0,0 0 32,0-11-32,0 11 48,0-10-48,0-1 0,0 11 0,0-11 0,0 0 16,0 0-16,0 1 0,0-1 0,0 0 32,0 0-32,0 0 0,0-10 0,0 10 0,0 0 0,0 0 0,0-10 0,0 10 0,0-11 0,0 11 32,0-10-32,0 10 0,0 0-48,0 0 48,13 0 0,-13 1 0,0-1 0,0 11 32,0-11 0,0 11-32,0 0-32,0-11 32,0 11 32,0 0-32,0 0 0,0 0-32,0 0 32,0 0 16,0 0-16,0 0 0,0 0 32,13 11-32,-13-11 16,0 11-16,0 0 32,14-1 0,-14 1 0,0 0-16,13 11-48,-13-12 48,13 12 0,-13-11-16,0 11 16,13-1-16,-13-10 32,0 0 0,13 11 0,-13-12-32,0 1 49,0 0-33,13 0-16,-13 0 32,0-1-32,0 1 16,13 0 0,-13-11-16,0 11 0,0-11 0,0 0 32,13 0-32,-13 11 0,0-11-32,0 0 32,0 0 48,13-11-16,-13 11-16,0 0-16,0-11 48,0 11-32,0-11 48,0 0-64,13 1 0,-13-1 32,0 0 32,0 0-64,0 0 0,0 1 0,14-1 48,-14 0-16,0 0-32,0 0 32,0 1-16,0-1-16,13 0 48,-13 0-48,0 0 64,0 0-48,0 0 0,0 1 48,13-1-48,-13 0-16,0 0 0,0 0 0,0 1 32,0 10-16,0-11 16,0 0 0,0 11-64,13-11 32,-13 11 32,0-11-32,0 11 48,0-10-32,0 10-16,0 0 16,0-11 16,13 11-64,-13 0 32,0 0 32,0 0-16,0 0 16,0 0 48,0 0-16,0 0-16,0 11 16,0-11 16,14 10-16,-14 1-16,0 0-16,0 0 48,0 10-48,0-10 16,0 0 0,13 11 32,-13-12-16,0 1-16,0 11 16,0-11-16,0 0 0,0 10-32,0-10 32,13 0 1,-13 0-1,0 10-16,0-10-32,0 0 0,0 0 48,13-11-48,-13 11 16,0-1 16,0-10-16,0 11-16,0-11-32,0 11 64,0-11-32,13 0 0,-13 0 0,0 0 0,0 0 0,0 0 0,0 0 0,0 0 0,0 0 32,14 0-32,-14-11 32,0 11-32,0-11 0,0 11 0,0-10 32,0-1-32,0 0 0,0 0 0,0 0 16,13 1-16,-13-1-32,0 0 0,0 0 32,0 0 32,0-10-32,0 10 16,13 0-16,-13 0 48,0-11-48,0 12 0,0-1 48,0 0-48,0 0 0,13 0 0,-13 1 16,0-1 0,0 0-16,0 0 0,0 0 0,0 11 16,0-10-16,13-1 0,-13 11-32,0-11 64,0 11-16,0-11-16,0 11 0,0 0 0,0-11-32,0 11 32,0 0 0,0 0 32,0 0-32,0 0 0,0 0 16,0 0 16,13 0-32,-13 0 48,0 11 0,0-11-80,0 11 0,0 0 80,13 0-32,-13-1-16,0 12 32,0-11-32,13 0 0,-13 10 32,0-10-32,0 11 48,13-12-48,-13 12 0,0-11 32,0 0 0,0 11-32,14-12 0,-14 1 0,0 0 32,0 0-32,0 0 16,0-1 0,13-10-16,-13 11 0,0-11 0,0 11 0,0-11 0,0 0-32,0 0 32,0 11 0,0-11 48,0 0-80,0 0 32,0 0 16,0 0-48,0 0 32,0 0 32,0 0-32,0-11 0,13 11 0,-13 0 16,0-11-16,0 11 0,0-11 16,0 11-16,0-10 0,0-1 0,0 0 48,0 0-16,0 0-64,0 1 32,0-1 16,0 0-16,0-11-32,13 11 48,-13 0 16,0-10-32,0 10-48,0 0 48,0 0 32,0-10-64,0 10 32,0 11 48,0-11-48,0 0 0,13 1 0,-13 10-32,0-11 48,0 11-16,0 0-32,0-11 32,0 11 0,0 0 0,0-11 16,0 11-16,0 0 0,14 0 0,-14 0 16,0 0-16,0 0 0,0 0 0,0 11 16,0-11-16,0 11 32,13-11-32,-13 11 0,0-1 0,0-10 48,0 11-16,13 0-32,-13 0 0,0 0 48,0 10-48,13-10 0,-13 0 32,0 0-64,0-1 48,0 1 32,13 0-32,-13 11 16,0-11-32,14 0 96,-14-1-96,0 12 64,0-11-64,0 0 0,13-1 0,-13 1 32,0 0-32,0 0 32,0 0 0,0-1-32,13 1 32,-13-11-32,0 11 0,0-11-64,0 11 112,0-11-48,0 0 0,0 0 0,0 0 0,0 11 0,0-11 0,0 0 0,0-11 32,0 11 16,13 0 0,-13-11-48,0 11 64,0-11 0,0 11-32,0-11 0,0 1-64,0-1 32,0 11 32,13-11-32,-13 0 16,0 0 48,0 1-112,0-12 16,0 11 64,0 0 32,0 1-64,13-1 32,-13 0 0,0 0-80,0 0 48,0 0 0,0 0 32,0 1 0,13-1-32,-13 0 64,0 0-64,0 0 0,0 1 0,0-1 0,13 0 0,-13 11-32,0-11 96,0 0-64,0 11 16,0-10-16,13 10-32,-13-11 32,0 11-32,0 0 32,0 0 32,0 0-32,0 0 16,0-11 0,0 11-16,0 0 32,0 0 17,0 0-49,0 0 32,0 0 0,0 11 16,0-11-48,13 0 32,-13 11 0,0-1-64,0 1 64,0-11-32,14 11 32,-14 0-80,0 10 48,0-10 0,0 0 32,13 0-32,-13 10 48,0-10-48,13 11 48,-13-11-48,0 11 16,0-12-16,0 1 0,13 11 64,-13-11-96,0-1 32,0 1 0,0 0 0,0 0 16,14 0-16,-14-1 32,0-10-32,0 11-32,0-11 32,0 0 0,0 11 0,0-11 0,0 0 16,13 0-16,-13 0 16,0 0 0,0 0 16,0 0 0,0-11-32,0 11 0,0 0 0,0-11 0,13 11 32,-13-10-32,0-1 0,0 0 0,0 11 32,0-11-16,0 0-16,0 1 0,0-1 0,0 0 0,0 0-64,0-10 128,0 10-64,13 0 16,-13 0-16,0 0 0,0 0 48,0 0-16,0-10-64,0 10 96,0 0-64,0 0 0,0 1-32,0-1 32,0 0 0,13 0 48,-13 0-48,0 1 32,0-1 0,0 0-80,0 11 48,0-11 0,0 0-32,0 11 96,0 0-64,0-10-48,0 10 48,0 0 0,13 0 32,-13 0 0,0 0-64,0 0 48,0 0-16,0 0 16,0 0 16,0 0 0,0 0 0,0 10 0,0-10-32,14 11 32,-14-11-32,0 11 0,0 0 32,0 0 0,13-1-32,-13 1 32,0 11-32,0-11 16,0-1-16,13 1 0,-13 11 48,0-11-48,0-1 32,0 12 16,13-11 16,-13 0-64,0 11 0,0-12 32,0 1 0,0 0 0,13 0 32,-13 0-32,0-1-16,0 1-16,0-11-32,0 11 32,13 0 0,-13-11 0,0 0 16,0 0-16,0 11 48,0-11-80,0 0 0,0 0 96,0 0-96,0 0 0,0 0 48,0 0 32,0 0-16,0 0-80,0-11 64,0 11 32,0 0-80,13 0 80,-13-11-48,0 11 32,0-11-16,0 0-48,0 1 0,0-1 32,0 11 32,0-11-32,13 0 64,-13 0-64,0 1 32,0-1-64,0 0 32,0-11 0,0 11 0,0 0-48,13 1 48,-13-1 80,0 0-112,0 0 32,0 0 0,0-10 0,0 10 0,14 0 16,-14 0-80,0 1 96,0-1-32,13 0 64,-13 0-112,0 11 0,0-11 64,13 1-48,-13 10 80,0-11-48,0 11 0,13 0 0,-13 0 0,0-11-32,0 11 32,0 0 32,0 0-32,0 11 32,13-11-32,-13 0 48,0 0-48,0 11 0,0-1 0,0 1 0,14 0-48,-14 0 64,0 0 32,0 10-48,0-10 16,0 0 0,13 10-96,-13-10 80,0 0 48,0 11-48,0-12 48,13 1-48,-13 0 0,0 11 64,0-11-96,0 0 80,13-1-48,-13 1-32,0 0 32,0 0 48,13 0-48,-13-1 0,0 1 32,0 0-64,13-11 32,-13 11 0,0 0 32,0-11 0,0 0-80,0 10 80,14-10-32,-14 0-32,0 0 32,0 0 0,0 0 0,0 0 0,0-10 16,0 10 16,0-11 0,13 11-64,-13-11 64,0 11 0,0-11-32,0 0 0,0 11 0,0-10 0,0-1 32,0 11-32,13-11 0,-13 0 0,0 0 0,0 1 0,0-1 32,0 0 0,13 11-32,-13-22 48,0 22-48,0-11 0,0-10 0,13 10 32,-13 0-32,0 0-32,0 0 48,0 1 16,13-1-32,-13 0 32,0 11-64,0-11 32,13 0 0,-13 1 0,0 10 32,0-11-80,0 11 48,0 0 48,13-11-48,-13 11 17,0 0-82,0 0 65,0 0 48,0 0-15,0 0-33,0 0 64,0 0-96,0 0 32,0 0 48,0 11-48,0-11 32,14 11-32,-14-11 48,0 10-48,0 1 0,0 0 0,0 0 0,0 0 16,0-1 32,0 1-96,0 0 48,13 0 0,-13 0 0,0 10 0,0-10 16,0 0-16,0 0 16,0 0-48,13 0 32,-13 10-48,0-10 80,0 0-16,0 0 0,0-1-16,13 1 0,-13-11 0,0 11 0,0 0 0,0-11-32,0 11 64,0-11-32,0 10 48,0-10-16,0 0-80,0 0 64,0 0-16,0 0-48,0 0 64,0 0-64,13 0 48,-13 0 80,0-10-32,0-1-48,0 11-32,0-11 32,0 0 0,0 0 0,0 1 0,0-1 32,0 0-32,0 0 48,14 0-80,-14 1 48,0-1-64,0 0 48,0 0-48,0 0 80,0 0 0,0 0-80,13 1 80,-13-1-32,0 11 0,0-11-32,0 0 80,0 0-48,0 1 16,13-1-16,-13 0-80,0 11 128,0-11-48,0 0 0,13 1-32,-13 10 32,0-11 48,0 11-48,0-11 0,13 11 32,-13-11-32,0 11 32,0 0-96,0-11 16,0 11 16,0 0 32,0 0 48,13 0 16,-13 0-64,0 0-64,0 0 112,0 0-96,0 0 16,0 0 0,0 0 32,0 0 64,0 0-64,0 11 64,0-11-64,0 11-32,13 0 0,-13-11 64,0 11-64,0-1 32,0 1 0,0 0 0,13 0 0,-13 0 32,0-1-64,0 1 96,14 0-112,-14 0 96,0 0-48,0-1-48,13 1 16,-13 0-16,0 0 48,13 0-80,-13 0-16,0 0-1,13-11-47,-13 10-48,0 1 48,13 0-32,-13-11 80,0 11-96,0 0 32,0-1 64,13-10-48,-13 11 0,0-11 32,0 11-48,0-11 48,0 11-64,0-11-49,0 0 17,0 0 48,14 0 16,-14 0 48,0 0 16,0 0 32,0 0-48,0-11 0,0 11 48,0-11-96,0 0 48,0 11 16,0-10-16,0-1 48,0-11-16,0 11-16,0 1 48,0-1-32,0 0 16,0-11-32,0 11 32,13 0-16,-13 1 64,0-1 0,0 11-32,0-11 32,0 0 0,0 0 0,0 11 0,0-10 16,0-1-48,13 11 0,-13-11-17,0 0 66,0 0-17,0 11 0,0-10 0,0 10 0,13-11 32,-13 11-32,0-11 0,0 11-49,0-11 49,0 11 0,0 0-32,0 0 0,0 0 32,13 0-32,-13-11 32,0 11-32,0 11 32,0-11 16,0 0-16,0 0 0,0 11 0,14-11 0,-14 11-48,0-11 48,0 11 0,0-1 0,0-10-32,0 11 48,0 0-16,0 0 0,13 0 0,-13-1 16,0 1-16,0 0-32,0 0 48,13 0-48,-13-1 80,0 1-48,0 0 0,0 0 16,13 0-48,-13 0 32,0 0 0,0-1 16,13-10-16,-13 11 0,0 0 0,0-11 0,0 11 0,13 0 0,-13-11 0,0 0 0,0 10 0,0-10 0,0 11 0,0-11 0,0 0 0,0 0 32,0 0-32,13 11-32,-13-11 64,0 0-32,0 0-32,0 0 32,0 0 0,0 0 0,0 0 0,0 0 16,0 0-80,0 0 96,0-11 16,0 11-80,0-11 32,13 1 0,-13-1 0,0 11 0,0-11 0,0 0 0,0 0 0,0-10 0,0 10 16,0 0-16,0 0 0,0 0 0,13 0-32,-13 1 32,0-1 0,0 0-48,0 0 80,0 0-32,0 1 0,0 10 32,0-11-32,0 0-48,13 0 64,-13 0-48,0 11 64,0-10-32,0-1 0,14 11 0,-14-11-32,0 0-16,0 11 16,0-11 32,0 11 0,0 0-32,0 0 0,0-10 32,0 10-32,0 0 64,0 0-32,13 0 0,-13 0 32,0 0-32,0 0 0,0 0 0,0 10 0,0-10-48,0 0 80,0 11-32,13-11-32,-13 11 48,0 0-16,0-11 0,0 11 0,0-1 0,13 1 0,-13 0 0,0 0 32,0 0-32,13-1-48,-13 12 64,0-11-16,0 0 0,14-1 0,-14 1 16,0 0-48,0 0 32,0 0 0,13 0 0,-13 0 16,0-11-48,0 10 32,0 1 16,0 0 32,13 0-48,-13-11-32,0 11 64,0-11-64,0 0 64,0 10-64,0-10 32,0 0 0,0 0 0,0 0 0,13 0 0,-13 0-32,0 0 32,0 0 0,0-10 32,0 10-32,0 0 0,0-11 0,0 11 0,0 0 0,14-11 0,-14 11-32,0-11 80,0 11-80,0-11 32,0 11 32,13-10-64,-13-1 32,0 11 0,0-11 0,0 0 0,0 0 0,13 0 0,-13 0 0,0 1 0,0-1 0,0 0 0,0 0 0,0 0 0,0-10-32,0 10 32,0-11 0,0 12 0,13-1 32,-13-11-32,0 11 0,0 11 0,0-10 32,0-1-32,0 0-32,0 11 48,0 0-48,0-11 48,0 11-16,13 0-32,-13 0 64,0 0-32,0 0 0,0 0 0,0 0 0,0 0 0,0 0 0,13 0 0,-13 11 0,0-11 0,0 11 0,0-11 32,13 11 0,-13-11-32,0 10 0,0 1 0,13 0 0,-13 0 0,0 0 0,13-11 0,-13 10 0,0 12 0,0-11 0,13 0 0,-13-1 0,0 1 32,0 0-80,0 0 48,0 0 48,0-1-32,14 1 0,-14 0-16,0 0 0,0 0-48,0 0 48,0 0 48,0-11-48,0 10-32,13 1 48,-13 0-16,0 0 32,0 0-32,0-11 0,0 10 0,13 1-48,-13-11 64,0 11-16,0-11 16,0 0-16,0 0 32,0 11-64,0-11 32,0 0-32,0 0 48,13 0 16,-13 0-32,0-11-32,0 11 48,0-11 0,0 11-16,0-11 0,13 1-48,-13-1 48,0 0 48,0 0-48,0 0-32,0 1 64,0-1-32,14 0 0,-14 0 0,0 0 0,0 0 0,0 0 32,0-10-32,13 10-32,-13 0 32,0 0 0,0 1 48,13-1-96,-13 0 48,0 0 0,0 0 0,0 1 0,0 10-32,0-11 32,0 0 0,0 0 48,0 11-48,0-11-48,0 1 48,0 10 48,0 0-48,0-11 0,0 11 0,0 0-48,0 0 80,13 0-80,-13 0 64,0 0 0,0 0 0,0 0-16,0 0 0,0 11 0,0-11 0,0 10 32,13-10-32,-13 11-32,0-11 32,0 11 0,0 0 0,14-11 32,-14 11 0,0-1-64,0 1 32,0 0 0,13 0-32,-13-11 64,0 11-32,0-1 0,0 1 32,0 0-32,0 0 0,0 0 0,0-1 0,13 1 0,-13 0 0,0 0 0,0 0-32,0 0 0,0-11 64,13 11-32,-13-1 16,0-10-48,0 11 32,0-11 48,0 0-48,0 11-32,0-11 64,13 0-32,-13 0 0,0 0 0,0 11 0,0-11 0,0 0 0,0 0-32,0 0 0,0-11 32,13 11 0,-13 0 0,0 0 48,0 0-80,0-11 32,0 11 32,0-11-80,0 1 96,0-1-48,0 11 16,0-11-16,0 0-32,0 0 0,0-11 32,0 12 0,13-1-32,-13 0 32,0 0-80,0 0 32,0 1 48,0-1-80,0 0 48,0 0 32,0 0 0,0 1-32,13 10 32,-13-11 0,0 11-48,0-11 48,0 11 0,0-11 32,0 11-32,0 0 0,0 0 0,13-11 0,-13 11 0,0 0 0,0 0 0,0 0-32,0 0 80,0 0-48,0 0 16,0 11-16,0-11-48,14 0 112,-14 0-64,0 0 0,0 11 0,0-11-32,0 11 48,13-11-48,-13 11 80,0-11-48,0 10-48,0 1 48,0-11 0,13 11 32,-13 0-16,0 0-64,0-1 48,0 1 48,0 11-48,0-11 0,0-1 0,0 1-32,0-11 32,0 11 0,0 0 0,13 0 0,-13-11 0,0 11 0,0 0 0,0-11 0,0 10 0,0-10 0,13 11 32,-13-11-32,0 11-48,0-11 48,0 0 0,0 0 32,0 0-64,0 0 32,0 0 0,0 0-32,14 0 32,-14 0 0,0 0 0,0 0-48,0-11 64,0 11-48,0 0 32,0-11 0,0 11 0,0-10 0,0-1 0,0 11 0,0-11-32,0 0-80,13 0 112,-13 11-32,0-11-48,0 0 80,0 11-48,0-10 48,0-1-48,0 11 16,0-11 0,13 0 32,-13 0 0,0 11-32,0-10 32,0-1 0,0 0-48,0 11 48,0-11-80,0 0 80,0 1-32,13 10-16,-13-11 48,0 0 0,0 11-32,0-11 64,0 11-32,0 0 0,0-11 0,0 11 0,0 0 16,0 0-48,0 0 64,0 0-32,0 0 0,0 0 0,0 0-32,13 11 48,-13-11-48,0 0 32,0 0 0,0 0 0,0 0 0,0 11 0,14-11 0,-14 0 16,0 0-16,0 11 0,0-11-32,0 0 32,0 11 0,13-11 0,-13 10 0,0-10-48,0 0 48,0 11 16,0-11 32,0 11-32,0-11-16,0 11 0,0-11 0,0 11 0,0-11 0,0 10-64,13 1 64,-13-11 0,0 11-80,0-11 48,0 11-32,0 0 64,0-1 0,0-10-32,0 11-32,0 0 32,0 0 32,0-11 0,0 11 0,0 0 0,13-11-32,-13 11 32,0-11 16,0 10-64,0-10 48,0 0 0,0 11-32,0-11 64,0 0-64,0 11 0,13-11-16,-13 0 0,0 0-64,0 0 64,0 0-16,0 0-1,0 0 65,0 0-48,0 0 48,0 0 0,0-11-48,0 11 48,0-11 0,0 11-32,0-10 0,13-1 0,-13 11 32,0-11 0,0 0 0,0 11-32,0-11 32,0 0 0,0 11 0,0-11-32,0 1 80,0 10-48,0-11 0,0 11 0,0-11 0,0 11 16,0 0-16,13-11-32,-13 11 32,0 0 0,0-11 0,0 11 0,0-10 16,0-1 32,0 11-48,0-11 0,0 11 0,0-11 0,13 0-48,-13 1 80,0 10-32,0-11 0,0 0 0,0 0 16,0 0-16,0 1 0,0 10-32,0-11 32,0 0 16,0 11-16,0-11 32,13 11-32,-13 0 0,0 0 0,0-11-32,0 11 32,0 0 32,0 0-32,0 0 0,0 0 16,0 0-48,0 0 32,0 0 0,0 0 32,0 0-32,0 11 0,0-11 0,0 0 0,0 0 0,0 11 0,13-11 0,-13 11 0,0-11 0,0 11 0,0-11 0,0 10 0,0-10 0,0 11 0,0-11 0,0 11-32,0 0 32,0 0 16,0-11-16,14 10-32,-14 1 64,0 0-32,0-11 0,0 11 16,0 0-16,0-1 0,0 1 0,0 0-48,0-11 48,0 11 0,0 0 0,0-1 16,13-10-16,-13 11 32,0 0-32,0 0 0,0 0 0,0-11-48,0 11 48,0 0 0,0-11 0,0 10 0,13 1 32,-13 0-64,0-11 32,0 11 32,0-11-32,0 11 0,0-1-48,0-10 48,0 11-48,0-11-32,13 11 48,-13-11 0,0 11-32,0-11 16,0 0-32,0 11-16,0-11 16,0 10 0,0-10 32,0 11 16,0-11 0,0 0 32,0 11-48,0-11 0,14 0 16,-14 11 0,0-11 0,0 0-32,0 0-16,0 0-32,0 11-32,0-11-48,0 0-32,0 0-129,0 0-15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1T06:26:50.309"/>
    </inkml:context>
    <inkml:brush xml:id="br0">
      <inkml:brushProperty name="width" value="0.07938" units="cm"/>
      <inkml:brushProperty name="height" value="0.07938" units="cm"/>
      <inkml:brushProperty name="color" value="#689C9A"/>
    </inkml:brush>
  </inkml:definitions>
  <inkml:trace contextRef="#ctx0" brushRef="#br0">1 432 32,'0'0'16,"0"0"16,0 0-32,0 0 0,0 0 32,0 0 0,0 0 64,0 0 128,0 0 128,0-10-80,0 10-95,0 0-65,0-12-48,0 12-16,0 0-16,0-11 0,0 11 0,0-10-32,0 10 32,0-11-16,0 11-16,0-10 16,0-2-16,0 12 0,0-11 0,13 1 0,-13-1 0,0 1 0,0-2 32,0 1-32,0 11 0,0-10 0,0-1 0,0 1 16,13 10-16,-13-12 0,0 12 0,0-11 0,0 1 0,0 10 0,0-11 0,0 11 0,0-10 0,13-1 0,-13 11 0,0-12 0,0 2 16,0 10-16,0-11 0,0 1 32,0 10-16,0-11-16,0 11 0,0-12 16,13 12-16,-13 0 0,0 0 16,0-10 32,0 10-16,0 0-32,0 0 48,0 0-16,0 0 48,0 0-32,0 0-16,0 0 16,0 0-48,0 0 0,0-11 0,0 11 16,0 0-16,0 0 0,0 0 48,0 0-16,0 0-32,0 0 32,0 0 16,0 0-32,0 0 0,0 0-16,0 0 0,0 0 16,0 0-16,0 0 0,0 11 0,0-11 0,0 10 0,0-10 32,0 12-32,0-12 0,0 11 0,0-1 0,0-10 0,0 11 0,14-1 16,-14 2 0,0-1-16,0-1-32,0 1 64,0-1-32,13 1 0,-13 1 0,0-2 0,0 1 0,0 10 16,13-9-48,-13-2 32,0 11 0,0-10 0,13 1 0,-13-2 0,0 1 32,0-1-32,13 1 0,-13 1 0,0-12 0,0 10 0,0-10 0,0 11 0,13-11 0,-13 10 0,0-10 0,0 0 0,0 11 0,0-11 0,0 0 0,0 0 0,0 0 0,0 0 0,0 0 0,0 0-32,0 0 32,0 0 0,0-11 0,0 11 0,0 0 0,0-10 32,14-1-32,-14 1-32,0 10 32,0-12 32,0-9-32,0 10 0,0 1 0,0-2 0,0 1 0,0-10-32,0 11 32,13-2 0,-13 1 0,0 1 0,0-1 0,0 1 0,0-2 0,0 1 16,0 1-16,13-1 32,-13 1-32,0-1-32,0-1 32,0 2 0,0-1 0,0 1 0,0-1 0,0-1 0,0 2 0,0-1 0,13 1 0,-13-1 0,0 0 0,0 0 16,0 0-16,0 1 0,0-1 0,0 11 0,0-11 0,0 11 0,13 0 0,-13-11 0,0 11 0,0 0 0,0 0 0,0 0-32,0 0 64,0 0-16,0 0-16,0 0 0,0 0 0,0 0 0,0 11 0,0-11 0,0 11 0,0-11 32,0 11-64,13-11 32,-13 10 0,0 1 0,0 0-32,0 0 32,0 0 0,0-1 0,0 11 16,0-9 0,13-1-16,-13 10-32,0-11 64,0 2-64,0 9 48,0-10-16,0-1 0,0 1 0,13 1 0,-13 9 0,0-11 0,0 1 0,0 1 0,0-2 0,0 1-32,0-1 64,0 1-32,0 1 0,13-2 32,-13 1-32,0-1 0,0-10 0,0 11 0,0-11 0,0 12 0,0-12 0,0 0-32,0 0 32,0 0 0,0 0-32,0 0 32,0 0 16,0 0 0,14 0-16,-14 0-32,0 0 32,0 0 0,0 0 16,0 0-16,0 0 0,0-12 0,0 12 0,0 0 16,13 0-48,-13-11 64,0 11-32,0-10 0,0 10 0,0-11 0,0 1 0,0-2 0,0 1 0,13 1 0,-13-1 0,0 1 0,0-13 0,0 13 0,0-1 0,13-11 0,-13 11 0,0 1 0,0-1 0,0 1 32,0 10-32,13-11-32,-13-1 32,0 2 0,0-1 16,0 11-16,14-10-32,-14-1 48,0 11-16,0-12 0,0 2 0,13 10 0,-13-11 0,0 11 0,0 0 0,0 0 16,0-10-48,0 10 32,0 0 0,0 0 0,0 0 16,0 0 32,0 0-48,13 10 0,-13-10 0,0 0 32,0 11-80,0-11 48,0 10 0,0 2 0,0-12 0,0 11 0,0-1 0,0 1 0,0-1 0,0 13 0,13-13 16,-13 1-48,0 10 64,0-9-80,0 9 48,0 0 0,13-9 32,-13 9-32,0-11 0,13 13 0,-13-13 0,0 11 0,0-10 0,0 1 0,13-2 0,-13 1-32,0-1 32,0-10 0,0 11 0,0 0 0,0-11 0,14 11 0,-14-11 32,0 0-32,0 0 0,0 0 0,0 0 0,0 11 0,0-11 0,0 0 0,0 0 0,0 0 0,0 0 0,0-11-32,0 11 64,0 0-32,0-11 0,13 0 0,-13 11 0,0-11 0,0 1 0,0-1 0,0 1 0,0-2 0,0 12 0,0-11 0,0-10 0,0 11 0,13-2 0,-13 1 0,0 1 0,0-1 0,0-11 0,0 11-48,0 1 64,0-1 16,0 1-32,13-2 0,-13 1 0,0 1 0,0-1 0,0 1 0,0-1 0,0-1 0,0 12 0,0-10 0,0 10 0,0-11 0,0 1-32,0 10 32,13 0 0,-13-11 0,0 11 0,0 0 0,0 0 32,0 0-32,0 0 0,0 11 16,0-11-16,0 10 0,0-10 0,0 11 16,0-1-16,0 2 0,0-1 0,0-1 0,13 1 0,-13-1 16,0 1-16,0 1 0,0-2 0,0 11 0,13-10 0,-13 1 0,0-2 0,0 1 0,0-1 16,0 1-16,0 1 0,14-2 0,-14 1 0,0-1 0,0-10 32,0 11-32,0 1 0,13-12 0,-13 0 0,0 10 0,0-10 0,0 0 0,0 0 0,0 0-32,0 11 32,0-11 32,0-11-32,0 11 0,0 0 0,0-10 0,0 10 32,0-12-32,0 12 0,0-11 0,0 1-32,0-1 32,13 11 0,-13-10 0,0-2 0,0 1 0,0 1 0,0-1 0,0 1 0,0-2 16,0 1-16,0 1 0,0-1 0,0 1 0,13-2 0,-13-9 0,0 21 0,0-11 0,0 1 0,0-1 0,0-1 16,0 12-16,0 0 0,0-10 0,0 10 0,0 0 0,0 0-48,0-11 48,0 11 0,0 0 0,0 0 48,0 0-48,0 11 0,0-11 0,0 0 0,13 10 0,-13 2 0,0-1 0,0-1 0,0 1 16,0-1-16,0 13 0,14-13 0,-14 1 0,0 10 0,0-9 0,0 9 0,13-11 0,-13 1-32,0 11 32,0-11 0,0-1 0,13 1 0,-13 1 0,0-2 32,0 1-32,13-11 0,-13 10 0,0 1 32,0-11-80,0 11 48,0-11 0,13 0 0,-13 11 0,0-11 0,0 0 16,0 0-16,13 0 0,-13 0 0,0 0 0,0-11 0,0 11 0,0-11 0,0 11 0,0-11 0,0 11 16,0-10-16,0-1-32,0 1 32,0-2 32,0 12-64,0-11 32,0 1 0,0-1 0,0-11 0,13 11 16,-13 1-16,0-1 0,0 1 0,0-13 0,0 13 0,0-1 0,13-11 0,-13 11 0,0 1-32,0-1 32,0 1 0,14 10 0,-14-11 0,0-1 16,0 12-16,13 0 0,-13-10 0,0 10 0,0 0 0,0 0-32,0 0 32,13 0 0,-13 0 0,0 0 32,0 0-16,0 10-16,0-10-32,0 12 32,0-1 0,0-11 0,0 10 0,13 1 0,-13-1 0,0 13 0,0-13 16,13 1-16,-13-1 0,0 13 0,0-13 0,0 1 0,13-1 16,-13 13-16,0-13 0,0 1 0,0-1 0,0 1 0,14-11 0,-14 12-32,0-2 32,0-10 0,0 11 0,0-11 0,0 0 0,0 0 0,0 10 0,13-10 0,-13 0 0,0 0 0,0-10 0,0 10 0,0 0 0,0-11 0,0 1 0,0 10 0,0-12 0,0 1 32,0 1-64,0-1 32,0 11 0,0-22 16,0 11-16,13 1 0,-13-1 0,0 1-32,0-2 32,0-9 0,0 10 0,0 1 0,0-2 0,0 1 0,0 1 0,0 10 0,0-11 16,0 1-16,13-1 0,-13-1 32,0 12-32,0-10-32,0 10 32,13-11 0,-13 1 0,0 10 0,0 0 0,14 0-32,-14-11 32,0 11 0,0 0 0,0 0 32,0 0-32,0 11 0,0-11 0,0 10-32,13 1 32,-13-11 32,0 10-32,0 13 0,0-13 0,0 1 0,0 10 0,0-9 0,0 9 0,13-11 0,-13 13 0,0-13 0,0 11 0,0-10 0,13 11 0,-13-11 0,0-1 0,0 1 0,0 1 0,0-12 0,13 10 0,-13-10 0,0 11 0,0-11 0,0 0 0,0 10 0,0-10 0,0 0 0,0 0 0,0 0 0,13 0 0,-13-10-32,0 10 32,0 0 0,0-11 0,0 11 16,0-10-16,0 10 0,0-12 0,0 1 0,13 11 0,-13-10 0,0-1 0,0 1 0,0-2 0,0 1 0,0 1 0,0-1 0,0-11 0,0 11 0,0 1 0,0-11 0,0 9 0,0 1 0,0 1 0,0-1 0,0-10 0,0 21 0,0-12 0,0 2 16,13-1-16,-13 1-32,0 10 32,0-11 0,0-1 16,0 12-48,0-10 32,0 10 0,0 0 0,0-11 0,13 11 0,-13 0 0,0 0 0,0 0 0,0 0 0,0 11 0,0-11 0,13 10 0,-13-10 32,0 12-32,14-1 0,-14-11 0,0 10 0,0 1 0,13-1 0,-13 2 0,0-1 0,0-1 0,0 11 32,0-10 16,13 1-48,-13 9 0,0-11 48,0 1-32,0 11-16,13-11 0,-13-1 0,0 13 16,0-13-16,13 1 32,-13-1-32,0 1 0,0 1 0,14-2 0,-14 1 0,0-11 0,0 10 0,0-10 0,0 11 0,0-11 0,0 0 0,13 0 0,-13 0 0,0 0 32,0 0-32,0 0 0,0 0 0,0 0 32,0-11-32,0 11 48,0-10-48,0-1 0,0 11 0,0-10 0,0-2 16,0 1-16,0 1 0,0-1 0,0 1 32,0-2-32,0 1 0,0-10 0,0 11 0,0-2 0,0 1 0,0-10 0,0 11 0,0-13 0,0 13 32,0-11-32,0 10 0,0-1-48,0 2 48,13-1 0,-13 1 0,0-1 0,0 11 32,0-12 0,0 12-32,0 0-32,0-10 32,0 10 32,0 0-32,0 0 0,0 0-32,0 0 32,0 0 16,0 0-16,0 0 0,0 0 32,13 10-32,-13-10 16,0 12-16,0-1 32,14-1 0,-14 1 0,0-1-16,13 13-48,-13-13 48,13 11 0,-13-10-16,0 11 16,13-1-16,-13-10 32,0 1 0,13 9 0,-13-11-32,0 1 49,0 1-33,13-2-16,-13 1 32,0-1-32,0 1 16,13 1 0,-13-12-16,0 10 0,0-10 0,0 0 32,13 0-32,-13 11 0,0-11-32,0 0 32,0 0 48,13-11-16,-13 11-16,0 0-16,0-10 48,0 10-32,0-12 48,0 1-64,13 1 0,-13-1 32,0 1 32,0-2-64,0 1 0,0 1 0,14-1 48,-14 1-16,0-2-32,0 1 32,0 1-16,0-1-16,13 1 48,-13-2-48,0 1 64,0 1-48,0-1 0,0 1 48,13-1-48,-13-1-16,0 2 0,0-1 0,0 1 32,0 10-16,0-11 16,0-1 0,0 12-64,13-10 32,-13 10 32,0-11-32,0 11 48,0-10-32,0 10-16,0 0 16,0-11 16,13 11-64,-13 0 32,0 0 32,0 0-16,0 0 16,0 0 48,0 0-16,0 0-16,0 11 16,0-11 16,14 10-16,-14 1-16,0-1-16,0 2 48,0 9-48,0-10 16,0-1 0,13 13 32,-13-13-16,0 1-16,0 10 16,0-9-16,0-2 0,0 11-32,0-10 32,13 1 1,-13-2-1,0 11-16,0-10-32,0 1 0,0-2 48,13-10-48,-13 11 16,0-1 16,0-10-16,0 11-16,0-11-32,0 12 64,0-12-32,13 0 0,-13 0 0,0 0 0,0 0 0,0 0 0,0 0 0,0 0 0,0 0 32,14 0-32,-14-12 32,0 12-32,0-11 0,0 11 0,0-10 32,0-1-32,0 1 0,0-2 0,0 1 16,13 1-16,-13-1-32,0 1 0,0-2 32,0 1 32,0-10-32,0 11 16,13-2-16,-13 1 48,0-10-48,0 11 0,0-1 48,0-1-48,0 2 0,13-1 0,-13 1 16,0-1 0,0-1-16,0 2 0,0-1 0,0 11 16,0-10-16,13-1 0,-13 11-32,0-11 64,0 11-16,0-11-16,0 11 0,0 0 0,0-11-32,0 11 32,0 0 0,0 0 32,0 0-32,0 0 0,0 0 16,0 0 16,13 0-32,-13 0 48,0 11 0,0-11-80,0 11 0,0 0 80,13 0-32,-13-1-16,0 11 32,0-9-32,13-1 0,-13 10 32,0-11-32,0 13 48,13-13-48,-13 11 0,0-10 32,0 1 0,0 9-32,14-11 0,-14 1 0,0 1 32,0-2-32,0 1 16,0-1 0,13-10-16,-13 11 0,0-11 0,0 12 0,0-12 0,0 0-32,0 0 32,0 10 0,0-10 48,0 0-80,0 0 32,0 0 16,0 0-48,0 0 32,0 0 32,0 0-32,0-10 0,13 10 0,-13 0 16,0-12-16,0 12 0,0-11 16,0 11-16,0-10 0,0-1 0,0 1 48,0-2-16,0 1-64,0 1 32,0-1 16,0 1-16,0-13-32,13 13 48,-13-1 16,0-10-32,0 9-48,0 2 48,0-1 32,0-10-64,0 9 32,0 12 48,0-10-48,0-1 0,13 1 0,-13 10-32,0-11 48,0 11-16,0 0-32,0-11 32,0 11 0,0 0 0,0-11 16,0 11-16,0 0 0,14 0 0,-14 0 16,0 0-16,0 0 0,0 0 0,0 11 16,0-11-16,0 11 32,13-11-32,-13 11 0,0-1 0,0-10 48,0 11-16,13-1-32,-13 2 0,0-1 48,0 10-48,13-11 0,-13 2 32,0-1-64,0-1 48,0 1 32,13-1-32,-13 13 16,0-13-32,14 1 96,-14-1-96,0 13 64,0-13-64,0 1 0,13-1 0,-13 1 32,0 1-32,0-2 32,0 1 0,0-1-32,13 1 32,-13-11-32,0 12 0,0-12-64,0 10 112,0-10-48,0 0 0,0 0 0,0 0 0,0 11 0,0-11 0,0 0 0,0-11 32,0 11 16,13 0 0,-13-10-48,0 10 64,0-12 0,0 12-32,0-11 0,0 1-64,0-1 32,0 11 32,13-10-32,-13-2 16,0 1 48,0 1-112,0-11 16,0 9 64,0 1 32,0 1-64,13-1 32,-13 1 0,0-2-80,0 1 48,0 1 0,0-1 32,0 1 0,13-1-32,-13-1 64,0 2-64,0-1 0,0 1 0,0-1 0,13-1 0,-13 12-32,0-10 96,0-1-64,0 11 16,0-10-16,13 10-32,-13-11 32,0 11-32,0 0 32,0 0 32,0 0-32,0 0 16,0-11 0,0 11-16,0 0 32,0 0 17,0 0-49,0 0 32,0 0 0,0 11 16,0-11-48,13 0 32,-13 11 0,0-1-64,0 1 64,0-11-32,14 10 32,-14 2-80,0 9 48,0-10 0,0-1 32,13 2-32,-13 9 48,0-10-48,13 10 48,-13-9-48,0 9 16,0-11-16,0 1 0,13 11 64,-13-11-96,0-1 32,0 1 0,0 1 0,0-2 16,14 1-16,-14-1 32,0-10-32,0 11-32,0-11 32,0 0 0,0 12 0,0-12 0,0 0 16,13 0-16,-13 0 16,0 0 0,0 0 16,0 0 0,0-12-32,0 12 0,0 0 0,0-11 0,13 11 32,-13-10-32,0-1 0,0 1 0,0 10 32,0-12-16,0 1-16,0 1 0,0-1 0,0 1 0,0-2-64,0-9 128,0 10-64,13 1 16,-13-2-16,0 1 0,0 1 48,0-1-16,0-10-64,0 9 96,0 2-64,0-1 0,0 1-32,0-1 32,0-1 0,13 2 48,-13-1-48,0 1 32,0-1 0,0 0-80,0 11 48,0-11 0,0 0-32,0 11 96,0 0-64,0-10-48,0 10 48,0 0 0,13 0 32,-13 0 0,0 0-64,0 0 48,0 0-16,0 0 16,0 0 16,0 0 0,0 0 0,0 10 0,0-10-32,14 11 32,-14-11-32,0 11 0,0 0 32,0 0 0,13-1-32,-13 1 32,0 11-32,0-11 16,0-1-16,13 1 0,-13 11 48,0-11-48,0-1 32,0 11 16,13-10 16,-13 1-64,0 9 0,0-11 32,0 1 0,0 1 0,13-2 32,-13 1-32,0-1-16,0 1-16,0-11-32,0 12 32,13-2 0,-13-10 0,0 0 16,0 0-16,0 11 48,0-11-80,0 0 0,0 0 96,0 0-96,0 0 0,0 0 48,0 0 32,0 0-16,0 0-80,0-11 64,0 11 32,0 0-80,13 0 80,-13-10-48,0 10 32,0-12-16,0 1-48,0 1 0,0-1 32,0 11 32,0-10-32,13-2 64,-13 1-64,0 1 32,0-1-64,0 1 32,0-13 0,0 13 0,0-1-48,13 1 48,-13-1 80,0-1-112,0 2 32,0-1 0,0-10 0,0 9 0,14 2 16,-14-1-80,0 1 96,0-1-32,13 0 64,-13 0-112,0 11 0,0-11 64,13 1-48,-13 10 80,0-11-48,0 11 0,13 0 0,-13 0 0,0-11-32,0 11 32,0 0 32,0 0-32,0 11 32,13-11-32,-13 0 48,0 0-48,0 11 0,0-1 0,0 1 0,14 0-48,-14 0 64,0 0 32,0 10-48,0-11 16,0 2 0,13 9-96,-13-10 80,0-1 48,0 13-48,0-13 48,13 1-48,-13-1 0,0 13 64,0-13-96,0 1 80,13-1-48,-13 1-32,0 1 32,0-2 48,13 1-48,-13-1 0,0 1 32,0 1-64,13-12 32,-13 10 0,0 1 32,0-11 0,0 0-80,0 10 80,14-10-32,-14 0-32,0 0 32,0 0 0,0 0 0,0 0 0,0-10 16,0 10 16,0-11 0,13 11-64,-13-10 64,0 10 0,0-12-32,0 1 0,0 11 0,0-10 0,0-1 32,0 11-32,13-10 0,-13-2 0,0 1 0,0 1 0,0-1 32,0 1 0,13 10-32,-13-23 48,0 23-48,0-10 0,0-11 0,13 10 32,-13-1-32,0 2-32,0-1 48,0 1 16,13-1-32,-13-1 32,0 12-64,0-10 32,13-1 0,-13 1 0,0 10 32,0-11-80,0 11 48,0 0 48,13-11-48,-13 11 17,0 0-82,0 0 65,0 0 48,0 0-15,0 0-33,0 0 64,0 0-96,0 0 32,0 0 48,0 11-48,0-11 32,14 11-32,-14-11 48,0 10-48,0 1 0,0-1 0,0 2 0,0-1 16,0-1 32,0 1-96,0-1 48,13 2 0,-13-1 0,0 10 0,0-11 16,0 1-16,0 1 16,0-2-48,13 1 32,-13 10-48,0-9 80,0-2-16,0 1 0,0-1-16,13 1 0,-13-11 0,0 12 0,0-2 0,0-10-32,0 11 64,0-11-32,0 10 48,0-10-16,0 0-80,0 0 64,0 0-16,0 0-48,0 0 64,0 0-64,13 0 48,-13 0 80,0-10-32,0-1-48,0 11-32,0-10 32,0-2 0,0 1 0,0 1 0,0-1 32,0 1-32,0-2 48,14 1-80,-14 1 48,0-1-64,0 1 48,0-2-48,0 1 80,0 1 0,0-1-80,13 1 80,-13-1-32,0 11 0,0-12-32,0 2 80,0-1-48,0 1 16,13-1-16,-13-1-80,0 12 128,0-10-48,0-1 0,13 1-32,-13 10 32,0-11 48,0 11-48,0-11 0,13 11 32,-13-11-32,0 11 32,0 0-96,0-11 16,0 11 16,0 0 32,0 0 48,13 0 16,-13 0-64,0 0-64,0 0 112,0 0-96,0 0 16,0 0 0,0 0 32,0 0 64,0 0-64,0 11 64,0-11-64,0 11-32,13 0 0,-13-11 64,0 11-64,0-1 32,0 1 0,0-1 0,13 2 0,-13-1 32,0-1-64,0 1 96,14-1-112,-14 2 96,0-1-48,0-1-48,13 1 16,-13-1-16,0 1 48,13 1-80,-13-2-16,0 1-1,13-11-47,-13 10-48,0 1 48,13 1-32,-13-12 80,0 10-96,0 1 32,0-1 64,13-10-48,-13 11 0,0-11 32,0 12-48,0-12 48,0 10-64,0-10-49,0 0 17,0 0 48,14 0 16,-14 0 48,0 0 16,0 0 32,0 0-48,0-10 0,0 10 48,0-12-96,0 1 48,0 11 16,0-10-16,0-1 48,0-11-16,0 11-16,0 1 48,0-1-32,0 1 16,0-13-32,0 13 32,13-1-16,-13 1 64,0-1 0,0 11-32,0-12 32,0 2 0,0-1 0,0 11 0,0-10 16,0-1-48,13 11 0,-13-12-17,0 2 66,0-1-17,0 11 0,0-10 0,0 10 0,13-11 32,-13 11-32,0-11 0,0 11-49,0-11 49,0 11 0,0 0-32,0 0 0,0 0 32,13 0-32,-13-11 32,0 11-32,0 11 32,0-11 16,0 0-16,0 0 0,0 11 0,14-11 0,-14 11-48,0-11 48,0 11 0,0-1 0,0-10-32,0 11 48,0-1-16,0 2 0,13-1 0,-13-1 16,0 1-16,0-1-32,0 2 48,13-1-48,-13-1 80,0 1-48,0-1 0,0 1 16,13 1-48,-13-2 32,0 1 0,0-1 16,13-10-16,-13 11 0,0 1 0,0-12 0,0 10 0,13 1 0,-13-11 0,0 0 0,0 10 0,0-10 0,0 11 0,0-11 0,0 0 0,0 0 32,0 0-32,13 12-32,-13-12 64,0 0-32,0 0-32,0 0 32,0 0 0,0 0 0,0 0 0,0 0 16,0 0-80,0 0 96,0-12 16,0 12-80,0-11 32,13 1 0,-13-1 0,0 11 0,0-10 0,0-2 0,0 1 0,0-10 0,0 11 16,0-2-16,0 1 0,0 1 0,13-1-32,-13 1 32,0-1 0,0-1-48,0 2 80,0-1-32,0 1 0,0 10 32,0-11-32,0-1-48,13 2 64,-13-1-48,0 11 64,0-10-32,0-1 0,14 11 0,-14-11-32,0 0-16,0 11 16,0-11 32,0 11 0,0 0-32,0 0 0,0-10 32,0 10-32,0 0 64,0 0-32,13 0 0,-13 0 32,0 0-32,0 0 0,0 0 0,0 10 0,0-10-48,0 0 80,0 11-32,13-11-32,-13 11 48,0 0-16,0-11 0,0 11 0,0-1 0,13 1 0,-13-1 0,0 2 32,0-1-32,13-1-48,-13 11 64,0-9-16,0-1 0,14-1 0,-14 1 16,0-1-48,0 1 32,0 1 0,13-2 0,-13 1 16,0-11-48,0 10 32,0 1 16,0 1 32,13-2-48,-13-10-32,0 11 64,0-11-64,0 0 64,0 10-64,0-10 32,0 0 0,0 0 0,0 0 0,13 0 0,-13 0-32,0 0 32,0 0 0,0-10 32,0 10-32,0 0 0,0-11 0,0 11 0,0 0 0,14-10 0,-14 10-32,0-12 80,0 12-80,0-11 32,0 11 32,13-10-64,-13-1 32,0 11 0,0-10 0,0-2 0,0 1 0,13 1 0,-13-1 0,0 1 0,0-1 0,0-1 0,0 2 0,0-1 0,0-10-32,0 9 32,0-9 0,0 11 0,13-1 32,-13-11-32,0 11 0,0 11 0,0-10 32,0-1-32,0 0-32,0 11 48,0 0-48,0-11 48,0 11-16,13 0-32,-13 0 64,0 0-32,0 0 0,0 0 0,0 0 0,0 0 0,0 0 0,13 0 0,-13 11 0,0-11 0,0 11 0,0-11 32,13 11 0,-13-11-32,0 10 0,0 1 0,13 0 0,-13 0 0,0 0 0,13-11 0,-13 10 0,0 11 0,0-9 0,13-1 0,-13-1 0,0 1 32,0-1-80,0 2 48,0-1 48,0-1-32,14 1 0,-14-1-16,0 1 0,0 1-48,0-2 48,0 1 48,0-11-48,0 10-32,13 1 48,-13 1-16,0-2 32,0 1-32,0-11 0,0 10 0,13 1-48,-13-11 64,0 12-16,0-12 16,0 0-16,0 0 32,0 10-64,0-10 32,0 0-32,0 0 48,13 0 16,-13 0-32,0-10-32,0 10 48,0-12 0,0 12-16,0-11 0,13 1-48,-13-1 48,0 1 48,0-2-48,0 1-32,0 1 64,0-1-32,14 1 0,-14-2 0,0 1 0,0 1 0,0-1 32,0-10-32,13 9-32,-13 2 32,0-1 0,0 1 48,13-1-96,-13-1 48,0 2 0,0-1 0,0 1 0,0 10-32,0-11 32,0 0 0,0 0 48,0 11-48,0-11-48,0 1 48,0 10 48,0 0-48,0-11 0,0 11 0,0 0-48,0 0 80,13 0-80,-13 0 64,0 0 0,0 0 0,0 0-16,0 0 0,0 11 0,0-11 0,0 10 32,13-10-32,-13 11-32,0-11 32,0 11 0,0 0 0,14-11 32,-14 11 0,0-1-64,0 1 32,0-1 0,13 2-32,-13-12 64,0 11-32,0-1 0,0 1 32,0-1-32,0 2 0,0-1 0,0-1 0,13 1 0,-13-1 0,0 1 0,0 1-32,0-2 0,0-10 64,13 11-32,-13-1 16,0-10-48,0 11 32,0-11 48,0 0-48,0 12-32,0-12 64,13 0-32,-13 0 0,0 0 0,0 10 0,0-10 0,0 0 0,0 0-32,0 0 0,0-10 32,13 10 0,-13 0 0,0 0 48,0 0-80,0-12 32,0 12 32,0-11-80,0 1 96,0-1-48,0 11 16,0-10-16,0-2-32,0 1 0,0-10 32,0 11 0,13-1-32,-13-1 32,0 2-80,0-1 32,0 1 48,0-1-80,0-1 48,0 2 32,0-1 0,0 1-32,13 10 32,-13-11 0,0 11-48,0-11 48,0 11 0,0-11 32,0 11-32,0 0 0,0 0 0,13-11 0,-13 11 0,0 0 0,0 0 0,0 0-32,0 0 80,0 0-48,0 0 16,0 11-16,0-11-48,14 0 112,-14 0-64,0 0 0,0 11 0,0-11-32,0 11 48,13-11-48,-13 11 80,0-11-48,0 10-48,0 1 48,0-11 0,13 10 32,-13 2-16,0-1-64,0-1 48,0 1 48,0 11-48,0-11 0,0-1 0,0 1-32,0-11 32,0 10 0,0 1 0,13 1 0,-13-12 0,0 10 0,0 1 0,0-11 0,0 10 0,0-10 0,13 11 32,-13-11-32,0 12-48,0-12 48,0 0 0,0 0 32,0 0-64,0 0 32,0 0 0,0 0-32,14 0 32,-14 0 0,0 0 0,0 0-48,0-12 64,0 12-48,0 0 32,0-11 0,0 11 0,0-10 0,0-1 0,0 11 0,0-10-32,0-2-80,13 1 112,-13 11-32,0-10-48,0-1 80,0 11-48,0-10 48,0-1-48,0 11 16,0-12 0,13 2 32,-13-1 0,0 11-32,0-10 32,0-1 0,0-1-48,0 12 48,0-10-80,0-1 80,0 1-32,13 10-16,-13-11 48,0 0 0,0 11-32,0-11 64,0 11-32,0 0 0,0-11 0,0 11 0,0 0 16,0 0-48,0 0 64,0 0-32,0 0 0,0 0 0,0 0-32,13 11 48,-13-11-48,0 0 32,0 0 0,0 0 0,0 0 0,0 11 0,14-11 0,-14 0 16,0 0-16,0 11 0,0-11-32,0 0 32,0 11 0,13-11 0,-13 10 0,0-10-48,0 0 48,0 11 16,0-11 32,0 10-32,0-10-16,0 12 0,0-12 0,0 11 0,0-11 0,0 10-64,13 1 64,-13-11 0,0 10-80,0-10 48,0 12-32,0-1 64,0-1 0,0-10-32,0 11-32,0-1 32,0 1 32,0-11 0,0 12 0,0-2 0,13-10-32,-13 11 32,0-11 16,0 10-64,0-10 48,0 0 0,0 11-32,0-11 64,0 0-64,0 12 0,13-12-16,-13 0 0,0 0-64,0 0 64,0 0-16,0 0-1,0 0 65,0 0-48,0 0 48,0 0 0,0-12-48,0 12 48,0-11 0,0 11-32,0-10 0,13-1 0,-13 11 32,0-10 0,0-2 0,0 12-32,0-11 32,0 1 0,0 10 0,0-11-32,0 1 80,0 10-48,0-11 0,0 11 0,0-12 0,0 12 16,0 0-16,13-10-32,-13 10 32,0 0 0,0-11 0,0 11 0,0-10 16,0-1 32,0 11-48,0-12 0,0 12 0,0-10 0,13-1-48,-13 1 80,0 10-32,0-11 0,0 0 0,0 0 16,0 0-16,0 1 0,0 10-32,0-11 32,0 0 16,0 11-16,0-11 32,13 11-32,-13 0 0,0 0 0,0-11-32,0 11 32,0 0 32,0 0-32,0 0 0,0 0 16,0 0-48,0 0 32,0 0 0,0 0 32,0 0-32,0 11 0,0-11 0,0 0 0,0 0 0,0 11 0,13-11 0,-13 11 0,0-11 0,0 11 0,0-11 0,0 10 0,0-10 0,0 11 0,0-11 0,0 11-32,0 0 32,0 0 16,0-11-16,14 10-32,-14 1 64,0-1-32,0-10 0,0 12 16,0-1-16,0-1 0,0 1 0,0-1-48,0-10 48,0 12 0,0-1 0,0-1 16,13-10-16,-13 11 32,0-1-32,0 1 0,0 1 0,0-12-48,0 10 48,0 1 0,0-11 0,0 10 0,13 1 32,-13 1-64,0-12 32,0 10 32,0-10-32,0 11 0,0-1-48,0-10 48,0 11-48,0-11-32,13 12 48,-13-12 0,0 10-32,0-10 16,0 0-32,0 11-16,0-11 16,0 10 0,0-10 32,0 11 16,0-11 0,0 0 32,0 12-48,0-12 0,14 0 16,-14 10 0,0-10 0,0 0-32,0 0-16,0 0-32,0 11-32,0-11-48,0 0-32,0 0-129,0 0-15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1T06:27:34.023"/>
    </inkml:context>
    <inkml:brush xml:id="br0">
      <inkml:brushProperty name="width" value="0.07938" units="cm"/>
      <inkml:brushProperty name="height" value="0.07938" units="cm"/>
      <inkml:brushProperty name="color" value="#689C9A"/>
    </inkml:brush>
  </inkml:definitions>
  <inkml:trace contextRef="#ctx0" brushRef="#br0">1 433 32,'0'0'16,"0"0"16,0 0-32,0 0 0,0 0 32,0 0 0,0 0 64,0 0 128,0 0 128,0-11-80,0 11-95,0 0-65,0-11-48,0 11-16,0 0-16,0-11 0,0 11 0,0-10-32,0 10 32,0-11-16,0 11-16,0-11 16,0 0-16,0 11 0,0-11 0,13 1 0,-13-1 0,0 0 0,0 0 32,0 0-32,0 11 0,0-10 0,0-1 0,0 0 16,13 11-16,-13-11 0,0 11 0,0-11 0,0 0 0,0 11 0,0-11 0,0 11 0,0-10 0,13-1 0,-13 11 0,0-11 0,0 0 16,0 11-16,0-11 0,0 1 32,0 10-16,0-11-16,0 11 0,0-11 16,13 11-16,-13 0 0,0 0 16,0-11 32,0 11-16,0 0-32,0 0 48,0 0-16,0 0 48,0 0-32,0 0-16,0 0 16,0 0-48,0 0 0,0-11 0,0 11 16,0 0-16,0 0 0,0 0 48,0 0-16,0 0-32,0 0 32,0 0 16,0 0-32,0 0 0,0 0-16,0 0 0,0 0 16,0 0-16,0 0 0,0 11 0,0-11 0,0 11 0,0-11 32,0 11-32,0-11 0,0 11 0,0-1 0,0-10 0,0 11 0,14 0 16,-14 0 0,0 0-16,0-1-32,0 1 64,0 0-32,13 0 0,-13 0 0,0 0 0,0 0 0,0 10 16,13-10-48,-13 0 32,0 10 0,0-10 0,13 0 0,-13 0 0,0 0 32,0-1-32,13 1 0,-13 0 0,0-11 0,0 11 0,0-11 0,0 11 0,13-11 0,-13 10 0,0-10 0,0 0 0,0 11 0,0-11 0,0 0 0,0 0 0,0 0 0,0 0 0,0 0 0,0 0-32,0 0 32,0 0 0,0-11 0,0 11 0,0 0 0,0-10 32,14-1-32,-14 0-32,0 11 32,0-11 32,0-10-32,0 10 0,0 0 0,0 0 0,0 0 0,0-10-32,0 10 32,13 0 0,-13 0 0,0 1 0,0-1 0,0 0 0,0 0 0,0 0 16,0 0-16,13 0 32,-13 1-32,0-1-32,0 0 32,0 0 0,0 0 0,0 1 0,0-1 0,0 0 0,0 0 0,0 0 0,13 1 0,-13-1 0,0 0 0,0 0 16,0 0-16,0 1 0,0-1 0,0 11 0,0-11 0,0 11 0,13 0 0,-13-11 0,0 11 0,0 0 0,0 0 0,0 0-32,0 0 64,0 0-16,0 0-16,0 0 0,0 0 0,0 0 0,0 11 0,0-11 0,0 11 0,0-11 32,0 11-64,13-11 32,-13 10 0,0 1 0,0 0-32,0 0 32,0 0 0,0-1 0,0 12 16,0-11 0,13 0-16,-13 10-32,0-10 64,0 0-64,0 10 48,0-10-16,0 0 0,0 0 0,13 0 0,-13 11 0,0-12 0,0 1 0,0 0 0,0 0 0,0 0-32,0-1 64,0 1-32,0 0 0,13 0 32,-13 0-32,0-1 0,0-10 0,0 11 0,0-11 0,0 11 0,0-11 0,0 0-32,0 0 32,0 0 0,0 0-32,0 0 32,0 0 16,0 0 0,14 0-16,-14 0-32,0 0 32,0 0 0,0 0 16,0 0-16,0 0 0,0-11 0,0 11 0,0 0 16,13 0-48,-13-11 64,0 11-32,0-10 0,0 10 0,0-11 0,0 0 0,0 0 0,0 0 0,13 1 0,-13-1 0,0 0 0,0-11 0,0 12 0,0-1 0,13-11 0,-13 11 0,0 0 0,0 0 0,0 1 32,0 10-32,13-11-32,-13 0 32,0 0 0,0 0 16,0 11-16,14-10-32,-14-1 48,0 11-16,0-11 0,0 0 0,13 11 0,-13-11 0,0 11 0,0 0 0,0 0 16,0-10-48,0 10 32,0 0 0,0 0 0,0 0 16,0 0 32,0 0-48,13 10 0,-13-10 0,0 0 32,0 11-80,0-11 48,0 11 0,0 0 0,0-11 0,0 11 0,0-1 0,0 1 0,0 0 0,0 11 0,13-12 16,-13 1-48,0 11 64,0-11-80,0 11 48,0-1 0,13-10 32,-13 11-32,0-12 0,13 12 0,-13-11 0,0 10 0,0-10 0,0 0 0,13 0 0,-13 0-32,0-1 32,0-10 0,0 11 0,0 0 0,0-11 0,14 11 0,-14-11 32,0 0-32,0 0 0,0 0 0,0 0 0,0 11 0,0-11 0,0 0 0,0 0 0,0 0 0,0 0 0,0-11-32,0 11 64,0 0-32,0-11 0,13 0 0,-13 11 0,0-11 0,0 1 0,0-1 0,0 0 0,0 0 0,0 11 0,0-11 0,0-10 0,0 10 0,13 0 0,-13 0 0,0 1 0,0-1 0,0-11 0,0 11-48,0 1 64,0-1 16,0 0-32,13 0 0,-13 0 0,0 0 0,0 0 0,0 1 0,0-1 0,0 0 0,0 11 0,0-11 0,0 11 0,0-11 0,0 1-32,0 10 32,13 0 0,-13-11 0,0 11 0,0 0 0,0 0 32,0 0-32,0 0 0,0 11 16,0-11-16,0 10 0,0-10 0,0 11 16,0 0-16,0 0 0,0 0 0,0-1 0,13 1 0,-13 0 16,0 0-16,0 0 0,0 0 0,0 10 0,13-10 0,-13 0 0,0 0 0,0 0 0,0-1 16,0 1-16,0 0 0,14 0 0,-14 0 0,0-1 0,0-10 32,0 11-32,0 0 0,13-11 0,-13 0 0,0 11 0,0-11 0,0 0 0,0 0 0,0 0-32,0 11 32,0-11 32,0-11-32,0 11 0,0 0 0,0-11 0,0 11 32,0-11-32,0 11 0,0-11 0,0 1-32,0-1 32,13 11 0,-13-11 0,0 0 0,0 0 0,0 1 0,0-1 0,0 0 0,0 0 16,0 0-16,0 1 0,0-1 0,0 0 0,13 0 0,-13-11 0,0 22 0,0-11 0,0 1 0,0-1 0,0 0 16,0 11-16,0 0 0,0-11 0,0 11 0,0 0 0,0 0-48,0-11 48,0 11 0,0 0 0,0 0 48,0 0-48,0 11 0,0-11 0,0 0 0,13 11 0,-13 0 0,0 0 0,0-1 0,0 1 16,0 0-16,0 11 0,14-11 0,-14 0 0,0 10 0,0-10 0,0 11 0,13-12 0,-13 1-32,0 11 32,0-11 0,0-1 0,13 1 0,-13 0 0,0 0 32,0 0-32,13-11 0,-13 10 0,0 1 32,0-11-80,0 11 48,0-11 0,13 0 0,-13 11 0,0-11 0,0 0 16,0 0-16,13 0 0,-13 0 0,0 0 0,0-11 0,0 11 0,0-11 0,0 11 0,0-11 0,0 11 16,0-10-16,0-1-32,0 0 32,0 0 32,0 11-64,0-11 32,0 1 0,0-1 0,0-11 0,13 11 16,-13 1-16,0-1 0,0 0 0,0-11 0,0 12 0,0-1 0,13-11 0,-13 11 0,0 0-32,0 0 32,0 1 0,14 10 0,-14-11 0,0 0 16,0 11-16,13 0 0,-13-11 0,0 11 0,0 0 0,0 0-32,0 0 32,13 0 0,-13 0 0,0 0 32,0 0-16,0 11-16,0-11-32,0 11 32,0 0 0,0-11 0,0 10 0,13 1 0,-13 0 0,0 11 0,0-11 16,13 0-16,-13-1 0,0 12 0,0-11 0,0 0 0,13-1 16,-13 12-16,0-11 0,0 0 0,0-1 0,0 1 0,14-11 0,-14 11-32,0 0 32,0-11 0,0 11 0,0-11 0,0 0 0,0 0 0,0 10 0,13-10 0,-13 0 0,0 0 0,0-10 0,0 10 0,0 0 0,0-11 0,0 0 0,0 11 0,0-11 0,0 0 32,0 1-64,0-1 32,0 11 0,0-22 16,0 11-16,13 1 0,-13-1 0,0 0-32,0 0 32,0-10 0,0 10 0,0 0 0,0 0 0,0 0 0,0 0 0,0 11 0,0-11 16,0 1-16,13-1 0,-13 0 32,0 11-32,0-11-32,0 11 32,13-11 0,-13 1 0,0 10 0,0 0 0,14 0-32,-14-11 32,0 11 0,0 0 0,0 0 32,0 0-32,0 11 0,0-11 0,0 10-32,13 1 32,-13-11 32,0 11-32,0 11 0,0-12 0,0 1 0,0 11 0,0-11 0,0 11 0,13-12 0,-13 12 0,0-11 0,0 10 0,0-10 0,13 11 0,-13-11 0,0-1 0,0 1 0,0 0 0,0-11 0,13 11 0,-13-11 0,0 11 0,0-11 0,0 0 0,0 10 0,0-10 0,0 0 0,0 0 0,0 0 0,13 0 0,-13-10-32,0 10 32,0 0 0,0-11 0,0 11 16,0-11-16,0 11 0,0-11 0,0 0 0,13 11 0,-13-10 0,0-1 0,0 0 0,0 0 0,0 0 0,0 1 0,0-1 0,0-11 0,0 11 0,0 1 0,0-12 0,0 11 0,0 0 0,0 0 0,0 0 0,0-10 0,0 21 0,0-11 0,0 0 16,13 0-16,-13 1-32,0 10 32,0-11 0,0 0 16,0 11-48,0-11 32,0 11 0,0 0 0,0-11 0,13 11 0,-13 0 0,0 0 0,0 0 0,0 0 0,0 11 0,0-11 0,13 11 0,-13-11 32,0 11-32,14 0 0,-14-11 0,0 10 0,0 1 0,13 0 0,-13 0 0,0 0 0,0-1 0,0 12 32,0-11 16,13 0-48,-13 11 0,0-12 48,0 1-32,0 11-16,13-11 0,-13-1 0,0 12 16,0-11-16,13 0 32,-13-1-32,0 1 0,0 0 0,14 0 0,-14 0 0,0-11 0,0 10 0,0-10 0,0 11 0,0-11 0,0 0 0,13 0 0,-13 0 0,0 0 32,0 0-32,0 0 0,0 0 0,0 0 32,0-11-32,0 11 48,0-10-48,0-1 0,0 11 0,0-11 0,0 0 16,0 0-16,0 1 0,0-1 0,0 0 32,0 0-32,0 0 0,0-10 0,0 10 0,0 0 0,0 0 0,0-10 0,0 10 0,0-11 0,0 11 32,0-10-32,0 10 0,0 0-48,0 0 48,13 0 0,-13 1 0,0-1 0,0 11 32,0-11 0,0 11-32,0 0-32,0-11 32,0 11 32,0 0-32,0 0 0,0 0-32,0 0 32,0 0 16,0 0-16,0 0 0,0 0 32,13 11-32,-13-11 16,0 11-16,0 0 32,14-1 0,-14 1 0,0 0-16,13 11-48,-13-12 48,13 12 0,-13-11-16,0 11 16,13-1-16,-13-10 32,0 0 0,13 11 0,-13-12-32,0 1 49,0 0-33,13 0-16,-13 0 32,0-1-32,0 1 16,13 0 0,-13-11-16,0 11 0,0-11 0,0 0 32,13 0-32,-13 11 0,0-11-32,0 0 32,0 0 48,13-11-16,-13 11-16,0 0-16,0-11 48,0 11-32,0-11 48,0 0-64,13 1 0,-13-1 32,0 0 32,0 0-64,0 0 0,0 1 0,14-1 48,-14 0-16,0 0-32,0 0 32,0 1-16,0-1-16,13 0 48,-13 0-48,0 0 64,0 0-48,0 0 0,0 1 48,13-1-48,-13 0-16,0 0 0,0 0 0,0 1 32,0 10-16,0-11 16,0 0 0,0 11-64,13-11 32,-13 11 32,0-11-32,0 11 48,0-10-32,0 10-16,0 0 16,0-11 16,13 11-64,-13 0 32,0 0 32,0 0-16,0 0 16,0 0 48,0 0-16,0 0-16,0 11 16,0-11 16,14 10-16,-14 1-16,0 0-16,0 0 48,0 10-48,0-10 16,0 0 0,13 11 32,-13-12-16,0 1-16,0 11 16,0-11-16,0 0 0,0 10-32,0-10 32,13 0 1,-13 0-1,0 10-16,0-10-32,0 0 0,0 0 48,13-11-48,-13 11 16,0-1 16,0-10-16,0 11-16,0-11-32,0 11 64,0-11-32,13 0 0,-13 0 0,0 0 0,0 0 0,0 0 0,0 0 0,0 0 0,0 0 32,14 0-32,-14-11 32,0 11-32,0-11 0,0 11 0,0-10 32,0-1-32,0 0 0,0 0 0,0 0 16,13 1-16,-13-1-32,0 0 0,0 0 32,0 0 32,0-10-32,0 10 16,13 0-16,-13 0 48,0-11-48,0 12 0,0-1 48,0 0-48,0 0 0,13 0 0,-13 1 16,0-1 0,0 0-16,0 0 0,0 0 0,0 11 16,0-10-16,13-1 0,-13 11-32,0-11 64,0 11-16,0-11-16,0 11 0,0 0 0,0-11-32,0 11 32,0 0 0,0 0 32,0 0-32,0 0 0,0 0 16,0 0 16,13 0-32,-13 0 48,0 11 0,0-11-80,0 11 0,0 0 80,13 0-32,-13-1-16,0 12 32,0-11-32,13 0 0,-13 10 32,0-10-32,0 11 48,13-12-48,-13 12 0,0-11 32,0 0 0,0 11-32,14-12 0,-14 1 0,0 0 32,0 0-32,0 0 16,0-1 0,13-10-16,-13 11 0,0-11 0,0 11 0,0-11 0,0 0-32,0 0 32,0 11 0,0-11 48,0 0-80,0 0 32,0 0 16,0 0-48,0 0 32,0 0 32,0 0-32,0-11 0,13 11 0,-13 0 16,0-11-16,0 11 0,0-11 16,0 11-16,0-10 0,0-1 0,0 0 48,0 0-16,0 0-64,0 1 32,0-1 16,0 0-16,0-11-32,13 11 48,-13 0 16,0-10-32,0 10-48,0 0 48,0 0 32,0-10-64,0 10 32,0 11 48,0-11-48,0 0 0,13 1 0,-13 10-32,0-11 48,0 11-16,0 0-32,0-11 32,0 11 0,0 0 0,0-11 16,0 11-16,0 0 0,14 0 0,-14 0 16,0 0-16,0 0 0,0 0 0,0 11 16,0-11-16,0 11 32,13-11-32,-13 11 0,0-1 0,0-10 48,0 11-16,13 0-32,-13 0 0,0 0 48,0 10-48,13-10 0,-13 0 32,0 0-64,0-1 48,0 1 32,13 0-32,-13 11 16,0-11-32,14 0 96,-14-1-96,0 12 64,0-11-64,0 0 0,13-1 0,-13 1 32,0 0-32,0 0 32,0 0 0,0-1-32,13 1 32,-13-11-32,0 11 0,0-11-64,0 11 112,0-11-48,0 0 0,0 0 0,0 0 0,0 11 0,0-11 0,0 0 0,0-11 32,0 11 16,13 0 0,-13-11-48,0 11 64,0-11 0,0 11-32,0-11 0,0 1-64,0-1 32,0 11 32,13-11-32,-13 0 16,0 0 48,0 1-112,0-12 16,0 11 64,0 0 32,0 1-64,13-1 32,-13 0 0,0 0-80,0 0 48,0 0 0,0 0 32,0 1 0,13-1-32,-13 0 64,0 0-64,0 0 0,0 1 0,0-1 0,13 0 0,-13 11-32,0-11 96,0 0-64,0 11 16,0-10-16,13 10-32,-13-11 32,0 11-32,0 0 32,0 0 32,0 0-32,0 0 16,0-11 0,0 11-16,0 0 32,0 0 17,0 0-49,0 0 32,0 0 0,0 11 16,0-11-48,13 0 32,-13 11 0,0-1-64,0 1 64,0-11-32,14 11 32,-14 0-80,0 10 48,0-10 0,0 0 32,13 0-32,-13 10 48,0-10-48,13 11 48,-13-11-48,0 11 16,0-12-16,0 1 0,13 11 64,-13-11-96,0-1 32,0 1 0,0 0 0,0 0 16,14 0-16,-14-1 32,0-10-32,0 11-32,0-11 32,0 0 0,0 11 0,0-11 0,0 0 16,13 0-16,-13 0 16,0 0 0,0 0 16,0 0 0,0-11-32,0 11 0,0 0 0,0-11 0,13 11 32,-13-10-32,0-1 0,0 0 0,0 11 32,0-11-16,0 0-16,0 1 0,0-1 0,0 0 0,0 0-64,0-10 128,0 10-64,13 0 16,-13 0-16,0 0 0,0 0 48,0 0-16,0-10-64,0 10 96,0 0-64,0 0 0,0 1-32,0-1 32,0 0 0,13 0 48,-13 0-48,0 1 32,0-1 0,0 0-80,0 11 48,0-11 0,0 0-32,0 11 96,0 0-64,0-10-48,0 10 48,0 0 0,13 0 32,-13 0 0,0 0-64,0 0 48,0 0-16,0 0 16,0 0 16,0 0 0,0 0 0,0 10 0,0-10-32,14 11 32,-14-11-32,0 11 0,0 0 32,0 0 0,13-1-32,-13 1 32,0 11-32,0-11 16,0-1-16,13 1 0,-13 11 48,0-11-48,0-1 32,0 12 16,13-11 16,-13 0-64,0 11 0,0-12 32,0 1 0,0 0 0,13 0 32,-13 0-32,0-1-16,0 1-16,0-11-32,0 11 32,13 0 0,-13-11 0,0 0 16,0 0-16,0 11 48,0-11-80,0 0 0,0 0 96,0 0-96,0 0 0,0 0 48,0 0 32,0 0-16,0 0-80,0-11 64,0 11 32,0 0-80,13 0 80,-13-11-48,0 11 32,0-11-16,0 0-48,0 1 0,0-1 32,0 11 32,0-11-32,13 0 64,-13 0-64,0 1 32,0-1-64,0 0 32,0-11 0,0 11 0,0 0-48,13 1 48,-13-1 80,0 0-112,0 0 32,0 0 0,0-10 0,0 10 0,14 0 16,-14 0-80,0 1 96,0-1-32,13 0 64,-13 0-112,0 11 0,0-11 64,13 1-48,-13 10 80,0-11-48,0 11 0,13 0 0,-13 0 0,0-11-32,0 11 32,0 0 32,0 0-32,0 11 32,13-11-32,-13 0 48,0 0-48,0 11 0,0-1 0,0 1 0,14 0-48,-14 0 64,0 0 32,0 10-48,0-10 16,0 0 0,13 10-96,-13-10 80,0 0 48,0 11-48,0-12 48,13 1-48,-13 0 0,0 11 64,0-11-96,0 0 80,13-1-48,-13 1-32,0 0 32,0 0 48,13 0-48,-13-1 0,0 1 32,0 0-64,13-11 32,-13 11 0,0 0 32,0-11 0,0 0-80,0 10 80,14-10-32,-14 0-32,0 0 32,0 0 0,0 0 0,0 0 0,0-10 16,0 10 16,0-11 0,13 11-64,-13-11 64,0 11 0,0-11-32,0 0 0,0 11 0,0-10 0,0-1 32,0 11-32,13-11 0,-13 0 0,0 0 0,0 1 0,0-1 32,0 0 0,13 11-32,-13-22 48,0 22-48,0-11 0,0-10 0,13 10 32,-13 0-32,0 0-32,0 0 48,0 1 16,13-1-32,-13 0 32,0 11-64,0-11 32,13 0 0,-13 1 0,0 10 32,0-11-80,0 11 48,0 0 48,13-11-48,-13 11 17,0 0-82,0 0 65,0 0 48,0 0-15,0 0-33,0 0 64,0 0-96,0 0 32,0 0 48,0 11-48,0-11 32,14 11-32,-14-11 48,0 10-48,0 1 0,0 0 0,0 0 0,0 0 16,0-1 32,0 1-96,0 0 48,13 0 0,-13 0 0,0 10 0,0-10 16,0 0-16,0 0 16,0 0-48,13 0 32,-13 10-48,0-10 80,0 0-16,0 0 0,0-1-16,13 1 0,-13-11 0,0 11 0,0 0 0,0-11-32,0 11 64,0-11-32,0 10 48,0-10-16,0 0-80,0 0 64,0 0-16,0 0-48,0 0 64,0 0-64,13 0 48,-13 0 80,0-10-32,0-1-48,0 11-32,0-11 32,0 0 0,0 0 0,0 1 0,0-1 32,0 0-32,0 0 48,14 0-80,-14 1 48,0-1-64,0 0 48,0 0-48,0 0 80,0 0 0,0 0-80,13 1 80,-13-1-32,0 11 0,0-11-32,0 0 80,0 0-48,0 1 16,13-1-16,-13 0-80,0 11 128,0-11-48,0 0 0,13 1-32,-13 10 32,0-11 48,0 11-48,0-11 0,13 11 32,-13-11-32,0 11 32,0 0-96,0-11 16,0 11 16,0 0 32,0 0 48,13 0 16,-13 0-64,0 0-64,0 0 112,0 0-96,0 0 16,0 0 0,0 0 32,0 0 64,0 0-64,0 11 64,0-11-64,0 11-32,13 0 0,-13-11 64,0 11-64,0-1 32,0 1 0,0 0 0,13 0 0,-13 0 32,0-1-64,0 1 96,14 0-112,-14 0 96,0 0-48,0-1-48,13 1 16,-13 0-16,0 0 48,13 0-80,-13 0-16,0 0-1,13-11-47,-13 10-48,0 1 48,13 0-32,-13-11 80,0 11-96,0 0 32,0-1 64,13-10-48,-13 11 0,0-11 32,0 11-48,0-11 48,0 11-64,0-11-49,0 0 17,0 0 48,14 0 16,-14 0 48,0 0 16,0 0 32,0 0-48,0-11 0,0 11 48,0-11-96,0 0 48,0 11 16,0-10-16,0-1 48,0-11-16,0 11-16,0 1 48,0-1-32,0 0 16,0-11-32,0 11 32,13 0-16,-13 1 64,0-1 0,0 11-32,0-11 32,0 0 0,0 0 0,0 11 0,0-10 16,0-1-48,13 11 0,-13-11-17,0 0 66,0 0-17,0 11 0,0-10 0,0 10 0,13-11 32,-13 11-32,0-11 0,0 11-49,0-11 49,0 11 0,0 0-32,0 0 0,0 0 32,13 0-32,-13-11 32,0 11-32,0 11 32,0-11 16,0 0-16,0 0 0,0 11 0,14-11 0,-14 11-48,0-11 48,0 11 0,0-1 0,0-10-32,0 11 48,0 0-16,0 0 0,13 0 0,-13-1 16,0 1-16,0 0-32,0 0 48,13 0-48,-13-1 80,0 1-48,0 0 0,0 0 16,13 0-48,-13 0 32,0 0 0,0-1 16,13-10-16,-13 11 0,0 0 0,0-11 0,0 11 0,13 0 0,-13-11 0,0 0 0,0 10 0,0-10 0,0 11 0,0-11 0,0 0 0,0 0 32,0 0-32,13 11-32,-13-11 64,0 0-32,0 0-32,0 0 32,0 0 0,0 0 0,0 0 0,0 0 16,0 0-80,0 0 96,0-11 16,0 11-80,0-11 32,13 1 0,-13-1 0,0 11 0,0-11 0,0 0 0,0 0 0,0-10 0,0 10 16,0 0-16,0 0 0,0 0 0,13 0-32,-13 1 32,0-1 0,0 0-48,0 0 80,0 0-32,0 1 0,0 10 32,0-11-32,0 0-48,13 0 64,-13 0-48,0 11 64,0-10-32,0-1 0,14 11 0,-14-11-32,0 0-16,0 11 16,0-11 32,0 11 0,0 0-32,0 0 0,0-10 32,0 10-32,0 0 64,0 0-32,13 0 0,-13 0 32,0 0-32,0 0 0,0 0 0,0 10 0,0-10-48,0 0 80,0 11-32,13-11-32,-13 11 48,0 0-16,0-11 0,0 11 0,0-1 0,13 1 0,-13 0 0,0 0 32,0 0-32,13-1-48,-13 12 64,0-11-16,0 0 0,14-1 0,-14 1 16,0 0-48,0 0 32,0 0 0,13 0 0,-13 0 16,0-11-48,0 10 32,0 1 16,0 0 32,13 0-48,-13-11-32,0 11 64,0-11-64,0 0 64,0 10-64,0-10 32,0 0 0,0 0 0,0 0 0,13 0 0,-13 0-32,0 0 32,0 0 0,0-10 32,0 10-32,0 0 0,0-11 0,0 11 0,0 0 0,14-11 0,-14 11-32,0-11 80,0 11-80,0-11 32,0 11 32,13-10-64,-13-1 32,0 11 0,0-11 0,0 0 0,0 0 0,13 0 0,-13 0 0,0 1 0,0-1 0,0 0 0,0 0 0,0 0 0,0-10-32,0 10 32,0-11 0,0 12 0,13-1 32,-13-11-32,0 11 0,0 11 0,0-10 32,0-1-32,0 0-32,0 11 48,0 0-48,0-11 48,0 11-16,13 0-32,-13 0 64,0 0-32,0 0 0,0 0 0,0 0 0,0 0 0,0 0 0,13 0 0,-13 11 0,0-11 0,0 11 0,0-11 32,13 11 0,-13-11-32,0 10 0,0 1 0,13 0 0,-13 0 0,0 0 0,13-11 0,-13 10 0,0 12 0,0-11 0,13 0 0,-13-1 0,0 1 32,0 0-80,0 0 48,0 0 48,0-1-32,14 1 0,-14 0-16,0 0 0,0 0-48,0 0 48,0 0 48,0-11-48,0 10-32,13 1 48,-13 0-16,0 0 32,0 0-32,0-11 0,0 10 0,13 1-48,-13-11 64,0 11-16,0-11 16,0 0-16,0 0 32,0 11-64,0-11 32,0 0-32,0 0 48,13 0 16,-13 0-32,0-11-32,0 11 48,0-11 0,0 11-16,0-11 0,13 1-48,-13-1 48,0 0 48,0 0-48,0 0-32,0 1 64,0-1-32,14 0 0,-14 0 0,0 0 0,0 0 0,0 0 32,0-10-32,13 10-32,-13 0 32,0 0 0,0 1 48,13-1-96,-13 0 48,0 0 0,0 0 0,0 1 0,0 10-32,0-11 32,0 0 0,0 0 48,0 11-48,0-11-48,0 1 48,0 10 48,0 0-48,0-11 0,0 11 0,0 0-48,0 0 80,13 0-80,-13 0 64,0 0 0,0 0 0,0 0-16,0 0 0,0 11 0,0-11 0,0 10 32,13-10-32,-13 11-32,0-11 32,0 11 0,0 0 0,14-11 32,-14 11 0,0-1-64,0 1 32,0 0 0,13 0-32,-13-11 64,0 11-32,0-1 0,0 1 32,0 0-32,0 0 0,0 0 0,0-1 0,13 1 0,-13 0 0,0 0 0,0 0-32,0 0 0,0-11 64,13 11-32,-13-1 16,0-10-48,0 11 32,0-11 48,0 0-48,0 11-32,0-11 64,13 0-32,-13 0 0,0 0 0,0 11 0,0-11 0,0 0 0,0 0-32,0 0 0,0-11 32,13 11 0,-13 0 0,0 0 48,0 0-80,0-11 32,0 11 32,0-11-80,0 1 96,0-1-48,0 11 16,0-11-16,0 0-32,0 0 0,0-11 32,0 12 0,13-1-32,-13 0 32,0 0-80,0 0 32,0 1 48,0-1-80,0 0 48,0 0 32,0 0 0,0 1-32,13 10 32,-13-11 0,0 11-48,0-11 48,0 11 0,0-11 32,0 11-32,0 0 0,0 0 0,13-11 0,-13 11 0,0 0 0,0 0 0,0 0-32,0 0 80,0 0-48,0 0 16,0 11-16,0-11-48,14 0 112,-14 0-64,0 0 0,0 11 0,0-11-32,0 11 48,13-11-48,-13 11 80,0-11-48,0 10-48,0 1 48,0-11 0,13 11 32,-13 0-16,0 0-64,0-1 48,0 1 48,0 11-48,0-11 0,0-1 0,0 1-32,0-11 32,0 11 0,0 0 0,13 0 0,-13-11 0,0 11 0,0 0 0,0-11 0,0 10 0,0-10 0,13 11 32,-13-11-32,0 11-48,0-11 48,0 0 0,0 0 32,0 0-64,0 0 32,0 0 0,0 0-32,14 0 32,-14 0 0,0 0 0,0 0-48,0-11 64,0 11-48,0 0 32,0-11 0,0 11 0,0-10 0,0-1 0,0 11 0,0-11-32,0 0-80,13 0 112,-13 11-32,0-11-48,0 0 80,0 11-48,0-10 48,0-1-48,0 11 16,0-11 0,13 0 32,-13 0 0,0 11-32,0-10 32,0-1 0,0 0-48,0 11 48,0-11-80,0 0 80,0 1-32,13 10-16,-13-11 48,0 0 0,0 11-32,0-11 64,0 11-32,0 0 0,0-11 0,0 11 0,0 0 16,0 0-48,0 0 64,0 0-32,0 0 0,0 0 0,0 0-32,13 11 48,-13-11-48,0 0 32,0 0 0,0 0 0,0 0 0,0 11 0,14-11 0,-14 0 16,0 0-16,0 11 0,0-11-32,0 0 32,0 11 0,13-11 0,-13 10 0,0-10-48,0 0 48,0 11 16,0-11 32,0 11-32,0-11-16,0 11 0,0-11 0,0 11 0,0-11 0,0 10-64,13 1 64,-13-11 0,0 11-80,0-11 48,0 11-32,0 0 64,0-1 0,0-10-32,0 11-32,0 0 32,0 0 32,0-11 0,0 11 0,0 0 0,13-11-32,-13 11 32,0-11 16,0 10-64,0-10 48,0 0 0,0 11-32,0-11 64,0 0-64,0 11 0,13-11-16,-13 0 0,0 0-64,0 0 64,0 0-16,0 0-1,0 0 65,0 0-48,0 0 48,0 0 0,0-11-48,0 11 48,0-11 0,0 11-32,0-10 0,13-1 0,-13 11 32,0-11 0,0 0 0,0 11-32,0-11 32,0 0 0,0 11 0,0-11-32,0 1 80,0 10-48,0-11 0,0 11 0,0-11 0,0 11 16,0 0-16,13-11-32,-13 11 32,0 0 0,0-11 0,0 11 0,0-10 16,0-1 32,0 11-48,0-11 0,0 11 0,0-11 0,13 0-48,-13 1 80,0 10-32,0-11 0,0 0 0,0 0 16,0 0-16,0 1 0,0 10-32,0-11 32,0 0 16,0 11-16,0-11 32,13 11-32,-13 0 0,0 0 0,0-11-32,0 11 32,0 0 32,0 0-32,0 0 0,0 0 16,0 0-48,0 0 32,0 0 0,0 0 32,0 0-32,0 11 0,0-11 0,0 0 0,0 0 0,0 11 0,13-11 0,-13 11 0,0-11 0,0 11 0,0-11 0,0 10 0,0-10 0,0 11 0,0-11 0,0 11-32,0 0 32,0 0 16,0-11-16,14 10-32,-14 1 64,0 0-32,0-11 0,0 11 16,0 0-16,0-1 0,0 1 0,0 0-48,0-11 48,0 11 0,0 0 0,0-1 16,13-10-16,-13 11 32,0 0-32,0 0 0,0 0 0,0-11-48,0 11 48,0 0 0,0-11 0,0 10 0,13 1 32,-13 0-64,0-11 32,0 11 32,0-11-32,0 11 0,0-1-48,0-10 48,0 11-48,0-11-32,13 11 48,-13-11 0,0 11-32,0-11 16,0 0-32,0 11-16,0-11 16,0 10 0,0-10 32,0 11 16,0-11 0,0 0 32,0 11-48,0-11 0,14 0 16,-14 11 0,0-11 0,0 0-32,0 0-16,0 0-32,0 11-32,0-11-48,0 0-32,0 0-129,0 0-15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7-22T05:11:24.707"/>
    </inkml:context>
    <inkml:brush xml:id="br0">
      <inkml:brushProperty name="width" value="0.07938" units="cm"/>
      <inkml:brushProperty name="height" value="0.07938" units="cm"/>
      <inkml:brushProperty name="color" value="#689C9A"/>
    </inkml:brush>
  </inkml:definitions>
  <inkml:trace contextRef="#ctx0" brushRef="#br0">1 1078 112,'0'0'80,"0"0"368,27 0 17,-27 0-129,0 0-96,0 0-64,0 0-64,0 0-32,0 0-48,0 0 0,0 0 48,0 0 16,0 0 0,0 0 16,0-14 0,0 14 0,0 0-16,24-14-32,-24 14 0,0-14 16,0 14-48,0-14-16,0 14 16,0-14 16,0 14 16,0-15-48,0 1 49,0 14-33,0-15 32,0 1-32,0 14 16,0-14-16,0 0 16,27 0-16,-27 0 16,0-1 32,0 1-48,0 0 0,0 0 16,0 0-32,25 0 32,-25-1 32,0 1-80,0 0 48,0 0-16,0 0 48,0-1-16,0-13 0,28 14-64,-28 0 48,0 0 16,0-1-16,0-13 0,0 14-16,25-14-32,-25 13 32,0-13 16,0 0-16,27 13-32,-27-13 16,0 0 32,25 14-48,-25-1 0,0 1 0,0-14 16,0 14-16,26 14 48,-26-15-16,0 1-32,0 0 0,0 14 0,0-14 48,0 0-48,0 14 0,0-14 32,0 14-16,0-15-16,0 15 48,0-14-48,0 14 0,0 0-32,0 0 80,0 0-48,0 0 0,0-14 32,0 14-32,0 0 32,0 0-32,0 0 32,0 0-32,0 0 0,0 0 16,0 0 0,0 0 16,0 0 0,0 0-32,0 0 0,0 0 16,0 0 48,0 0-32,0 0 0,0 14-32,0-14-32,0 0 80,0 14-48,27-14 0,-27 0 0,0 15 0,0-1 32,0-14-64,0 14 64,0 0-32,0 0 0,0 0 0,0 1 16,0-1 32,27 14-48,-27-14 0,0 1 0,0 13 16,0 0-16,0-14 0,24 15 0,-24-1 64,0 1-64,0-1 0,27-14 0,-27 14 0,0 1 0,27-1 0,-27 0 33,0 1-33,26-15-33,-26 14 66,0 1-33,25-1 32,-25 0-32,0 1-32,27-1 48,-27-14-16,0 15 0,0-15 0,25 15 32,-25-15-32,0 0 16,0 14 16,26-13-64,-26-1 32,0 0-32,0 0 0,0-14 48,0 14 32,0 1-80,0-15 32,0 0 0,0 14 0,0-14 0,0 0 32,0 0-32,0 14 0,0-14-32,0 0 32,0 0 0,0 0 16,0 0-48,0 0 48,27-14 0,-27 14-16,0 0 0,0 0 0,0-14 0,0 14 0,0-15 32,0 15-16,0-14 32,0 0-48,0 0 48,0 14-80,0-14 64,0-1-32,0 1 16,0 0 0,0 0-16,0 0 0,0 0 0,0-1 16,27 1-16,-27-15 32,0 15-32,0 0 32,0-14-32,0 13 0,0-13 48,0 0-32,0 14 16,0-15-16,0 1-16,25-1 0,-25 1 0,0 0 48,0-1 16,0 1-48,0 14 48,0-14-32,26-1 0,-26 1 0,0-1-32,0 15 16,0-14-16,27 14 16,-27-15 16,0 15-32,0 0 0,0 0 0,27 0 32,-27-1-32,0 1 0,0 0 0,0 0 64,0 0-64,0 0 0,0-1 32,24 15-16,-24-14-16,0 0-32,0 14 80,0-14-16,0 14-32,0 0 0,0-14 0,0 14 0,0 0 48,0 0-16,0 0 32,0 0 16,0 0 0,0 0-32,0 0 0,0 0 0,0 0 64,0 0-80,0 0 48,0 0-80,0 14 0,0-14 0,0 0 32,0 14-32,0-14-32,0 14 80,0 0-16,0-14-32,0 15 0,0-1 0,0 0 0,0 0 16,0 0 32,27 15-16,-27-15 0,0 0 48,0 14-48,0-13-16,0-1 48,25 14-32,-25-14 16,0 15 17,0-1-33,28-14 16,-28 15 16,0-15 0,0 14-16,25 0 48,-25-13-80,0 13 32,27 0 32,-27-14 16,0 15-80,25-1 16,-25-14 0,0 15 64,0-15-16,26 14-80,-26-14 32,0 15 48,27-15-80,-27 14 80,0-14-16,0 1-96,27 14 128,-27-15-96,0 14-32,0-14 64,0 0 0,0 1-96,24-1 128,-24 14-64,0-14 48,0-14-48,0 15 48,0-1-48,0-14 16,0 14 32,0-14-96,0 0 48,0 0 0,0 14 16,0-14-48,0 0 32,0 0 48,0 0-32,0 0-16,27-14 32,-27 14-16,0 0 16,0-14-16,0 14 48,0-14-64,0-1 0,0 15 48,0-14-48,0 0 0,0 0 80,0 0-80,0-1 32,0 1-32,0 0-32,0 0 32,0-14 16,27 13 16,-27 1 64,0-15-32,0 15-64,0-14-32,0-1 80,0 1 16,0 0-16,0-1 32,0 1-16,0 0 33,26-1-65,-26 1 0,0-15 32,0 15 48,0 0-32,0-1 16,25 1-48,-25 0 64,0 13-96,0-13 48,0 0-32,0 14 32,27-1 0,-27 1-64,0 0 0,0 0 48,0 0 48,0-1-96,0 1 64,0 0-32,0 0-16,0 0-16,0 0 80,0-1-32,25 1-16,-25-14 0,0 14-16,0 0 48,0-1-64,0 1 0,0 0 0,0 0 0,0 0 64,0-1-64,28 1 0,-28 14 0,0-14 48,0 14-16,0 0-32,0 0 16,0-14 32,0 14 16,0 0-64,0 0 96,0 0-32,0 0 0,0 0 0,0 0-48,0 0 80,0 0 0,0 0 33,0 0-81,0 0 0,0 0 0,0 0-32,0 0 112,0 14-128,0-14 0,0 14 0,0-14 32,0 14 16,0 1 32,0-15-48,0 14-16,0 14-48,0-14 32,0 1 0,0-1 0,0 14 32,0-14 48,0 15-80,25-15 0,-25 14 48,0 0 0,0-13-48,0 13-32,27 0 112,-27 1-112,0-1 32,0-14 32,24 15-32,-24-1 32,0 0 16,0 1-32,27-1 32,-27 0-16,0 1 16,27-1-48,-27 0 0,0-13 0,0 13 64,26 0-48,-26 1 48,0-15-32,25 14-32,-25 1 48,0-1-48,0-14 0,27 14 64,-27-13-64,0-1-48,0 15 48,25-15 48,-25 0 16,0 14-96,0-13 80,0-1-32,28 0-64,-28 0 96,0 0-48,0-14 48,0 15-32,0-15-16,0 14 0,0-14 0,0 0-32,0 0-16,0 0 80,0 14-80,0-14 80,0 0-32,25 0 80,-25 0-80,0 0 48,0-14-48,0 14 16,0 0 0,0-14 48,0 14 0,0-15-64,0 1 48,0 0-48,0 0 0,0 0 0,27-1 32,-27 1-32,0-14 32,0 14-16,0 0-48,0-15 32,0 14 80,24-13-80,-24 0 32,0 14 64,0-15-48,0 1-48,0 0 80,27-1-128,-27 1 96,0-1-48,0 1 49,0 0 31,0-1-112,0 1 64,0 0 80,27-1 0,-27 1-112,0 0 0,0-1 80,26 1-32,-26 0-48,0-1 32,25 1-32,-25 14 64,0-15-64,27 15 16,-27 0 0,0-14-16,0 13 0,27 1 80,-27 0-32,0 0-16,0 0-32,26 14 0,-26-14 32,0-1-32,0 15 32,0-14-32,0 14 0,0-14 0,0 14 32,0-14 16,0 14-48,0-14 0,0 14 48,0 0-16,0 0 32,0-15-32,0 15 0,0 0-112,0 0 96,25 0 64,-25 0 0,0 0 0,0 0 0,0 0-32,0 0 64,0 0-96,0 0-48,0 0 80,0 15-80,0-15 80,0 14 0,0 0 16,0 0-64,0 15 48,0-15-112,27 0 32,-27 14 48,0 1-48,0-1 64,0-14-32,0 14 112,24 1-112,-24-1 32,0 1-32,0-1 16,29 0-16,-29 1-48,0-1 96,25 0-48,-25 1 0,0-1 0,26 0 32,-26 15 32,0-15-64,25 1-64,-25-1 128,0 15-64,27-15-80,-27 0 80,27 1 0,-27-1 32,0 0-32,0 1 80,26-15-80,-26 1-48,0 13 128,25-14-144,-25 0 112,0 0-48,0 1 16,0-1-80,27 0 64,-27 0 0,0-14 0,0 14 0,0-14 80,0 0-80,0 0-80,0 0 48,0 15 48,0-15 16,0 0-64,0 0 32,0 0-48,0 0 128,0-15-80,0 15 32,0 0-16,0 0-16,0-14-32,0 14 64,24-14-96,-24 0 112,0 14-48,0-14-32,0-1 48,0 1-48,0 0 96,0 14-64,29-14 0,-29-14 0,0 13-32,0 1 32,0-1 32,0-13-32,25 14 0,-25-14 0,0 13 0,0-13 32,0 0-96,26-1 96,-26 1-16,0 0 32,0-1 0,0 1-48,0 0-32,0-1 32,0 1 32,25-15-32,-25 15 64,0 0-128,0-1 128,27 1-64,-27 0-48,0-1 96,27 1-48,-27-1 0,26 1 32,-26 14-64,25-14 97,-25 13-65,27 1 0,-27 0 32,26 0 0,-26 0-32,0 14-64,27-14 64,-27 14-49,0-15 114,25 15-65,-25 0-49,0 0 114,0 0-33,0 0-16,0 0 80,0 0-32,0-14 32,0 14 48,0 14-112,0-14-16,0 0 0,0 15-16,0-1 0,0 0-64,0 0 128,0 0-64,0 0 32,0 15 16,0-15 0,0 14-32,0-14-16,0 15 80,0-1-144,0-14 96,0 15-32,0 13 0,27-13 0,-27-1 32,0 0 0,0 1 0,0-1 80,24 0-112,-24 15 16,29-15-16,-29 1 0,0-1 32,25 15-32,-25-15 0,26 0-32,-26 1 80,25-1-80,-25 0 64,0 1 48,27-15-80,-27 15-48,26-15 48,-26 14 0,0-14 32,0 1-32,0-1 48,27 0-48,-27 0 0,0 0 16,0 1-16,0-15 0,0 14 48,0-14-80,25 14 32,-25-14 48,0 0-128,0 14 160,0-14-80,0 0-48,0 0 48,0 0 0,0 0 0,0 0 64,0 0-128,0 0 112,0 0-96,0 0 16,0 0 80,0 0-48,0 0-32,0 0-16,0 0 112,0 0 16,0-14-80,0 14 32,0-14-16,0 0-16,0-1 0,0 1 0,0 0 0,27 0 0,-27-15 32,0 15-32,0-14 32,0 14-32,0-15 16,0 0-48,24 1 96,-24 14 0,0-14-112,0-1 96,0-13-96,0 13 112,0 1-16,0 0-32,0-1 64,0-13-80,0 13 80,0 1 0,29-14-32,-29 13-16,0 1 144,0-1-144,0 1 16,0 0 65,0-1-17,0 15-96,25-14 32,-25-1 96,0 15-64,0-14-64,0 14 0,0-15 16,26 15-48,-26 0 96,0-14-32,0 14 0,0-1 0,25 1-32,-25 14-48,0-14 48,0 14 96,0-14-144,0 14 48,0 0 48,0 0 16,0 0-64,0 0 80,0 0-16,0 0-96,0-14 128,0 14-48,0 14-48,0-14-48,27 0 160,-27 14-48,0-14-32,0 14-64,0 0-16,0 1 48,0-1 0,0 0 0,0 0 32,0 14-16,0-13 16,0-1-80,0 14 48,26-14 48,-26 15-80,0-1 112,0-14-64,27 15-128,-27-1 160,0 0 32,0 1-64,25-1 0,-25 0-16,0 1 0,27-1 32,-27 15 16,0-15 16,26 0-64,-26 15 0,27-15-64,-27 1 32,0 13 96,25-14-64,-25 1 32,0-1-32,26 0 0,-26 1-32,0 0 64,0-15-32,25 14 16,-25-14-16,0 15-32,0-15 96,29 0-32,-29 0 0,0 1-32,0-1 32,0-14-64,24 14 32,-24 0 32,0-14 16,0 14-144,0-14 96,0 0 0,0 14 0,0-14 0,0 0 0,0 0-32,0 0 0,27 0 32,-27 0 96,0-14 0,0 14-32,0-14-64,0 14-32,0-14 64,0 0 0,0 0-80,0-1-16,0 1 192,25 0-128,-25 0-64,0 0 16,0-1 80,0 1-32,0 0 64,0 14-64,0-14 0,0 0-80,0 0 128,0-1 0,0 15 16,0-14 16,0-1-128,0 1 16,0 0 32,27 0 0,-27 0 0,0-15 48,0 15-80,0-14 160,0 14-224,0-15 176,0 1-80,0 0 64,0-1-16,0 1-80,26-15 112,-26 15-64,0 0-80,27-1 32,-27-13 32,0 13 0,25 15 48,-25-14 32,0 0-80,26 13-32,-26 1 32,0 0 96,0 0-192,25 0 160,-25-1-64,0 1 0,0 0 80,0 14-47,0-14-33,0 0 48,0 14-80,0-14 32,0-1 32,0 15-16,0-14-80,0 14 112,0-14-32,29 14-16,-29-14-48,0 14 128,0-14-80,0 14-32,0 0 64,0 0-64,0 0 32,0-14-48,0 14 48,0 0 48,0 0 0,0 0-32,0 0 32,0 0-80,0 0 48,0 0-16,0 0 96,0 14 0,0-14-128,0 14 32,25 0-64,-25 0 112,0 15-16,0-15-64,26 14 128,-26-14-96,0 15-32,0-1 64,25 0-112,-25-13 112,0 13-32,0 0 48,27 1-16,-27-1 32,0 0-96,26 1 32,-26-1 0,0 0 0,27 1 80,-27-1-16,0 0-64,25 1 0,-25-1 0,0 1 0,26-1 48,-26 0-80,0-14 144,25 15-224,-25-1 208,0-14-144,0 0 80,29 1-16,-29-1 96,0 1-112,0-1-32,0 0-16,0-14 128,0 14-144,0-14 32,25 14 112,-25-14-80,0 0-32,0 0 112,0 0-48,0 0-112,0 0 80,0 0 80,0 0-48,0 0 32,0-14 32,0 14-32,26-14-32,-26 14 48,0-14 16,0 0-32,25-1-112,-25 1 96,0-1-16,0 1 64,0 0-80,29 0 80,-29 0-48,0 0-16,0-15 16,0 15 32,0-14-48,24 14 96,-24-1 49,0-13 31,0 0-128,0-1 128,0 15-80,0-14 48,27-1-80,-27 15-48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7-22T05:12:07.918"/>
    </inkml:context>
    <inkml:brush xml:id="br0">
      <inkml:brushProperty name="width" value="0.07938" units="cm"/>
      <inkml:brushProperty name="height" value="0.07938" units="cm"/>
      <inkml:brushProperty name="color" value="#689C9A"/>
    </inkml:brush>
  </inkml:definitions>
  <inkml:trace contextRef="#ctx0" brushRef="#br0">1 1078 112,'0'0'80,"0"0"368,27 0 17,-27 0-129,0 0-96,0 0-64,0 0-64,0 0-32,0 0-48,0 0 0,0 0 48,0 0 16,0 0 0,0 0 16,0-14 0,0 14 0,0 0-16,24-14-32,-24 14 0,0-14 16,0 14-48,0-14-16,0 14 16,0-14 16,0 14 16,0-15-48,0 1 49,0 14-33,0-15 32,0 1-32,0 14 16,0-14-16,0 0 16,27 0-16,-27 0 16,0-1 32,0 1-48,0 0 0,0 0 16,0 0-32,25 0 32,-25-1 32,0 1-80,0 0 48,0 0-16,0 0 48,0-1-16,0-13 0,28 14-64,-28 0 48,0 0 16,0-1-16,0-13 0,0 14-16,25-14-32,-25 13 32,0-13 16,0 0-16,27 13-32,-27-13 16,0 0 32,25 14-48,-25-1 0,0 1 0,0-14 16,0 14-16,26 14 48,-26-15-16,0 1-32,0 0 0,0 14 0,0-14 48,0 0-48,0 14 0,0-14 32,0 14-16,0-15-16,0 15 48,0-14-48,0 14 0,0 0-32,0 0 80,0 0-48,0 0 0,0-14 32,0 14-32,0 0 32,0 0-32,0 0 32,0 0-32,0 0 0,0 0 16,0 0 0,0 0 16,0 0 0,0 0-32,0 0 0,0 0 16,0 0 48,0 0-32,0 0 0,0 14-32,0-14-32,0 0 80,0 14-48,27-14 0,-27 0 0,0 15 0,0-1 32,0-14-64,0 14 64,0 0-32,0 0 0,0 0 0,0 1 16,0-1 32,27 14-48,-27-14 0,0 1 0,0 13 16,0 0-16,0-14 0,24 15 0,-24-1 64,0 1-64,0-1 0,27-14 0,-27 14 0,0 1 0,27-1 0,-27 0 33,0 1-33,26-15-33,-26 14 66,0 1-33,25-1 32,-25 0-32,0 1-32,27-1 48,-27-14-16,0 15 0,0-15 0,25 15 32,-25-15-32,0 0 16,0 14 16,26-13-64,-26-1 32,0 0-32,0 0 0,0-14 48,0 14 32,0 1-80,0-15 32,0 0 0,0 14 0,0-14 0,0 0 32,0 0-32,0 14 0,0-14-32,0 0 32,0 0 0,0 0 16,0 0-48,0 0 48,27-14 0,-27 14-16,0 0 0,0 0 0,0-14 0,0 14 0,0-15 32,0 15-16,0-14 32,0 0-48,0 0 48,0 14-80,0-14 64,0-1-32,0 1 16,0 0 0,0 0-16,0 0 0,0 0 0,0-1 16,27 1-16,-27-15 32,0 15-32,0 0 32,0-14-32,0 13 0,0-13 48,0 0-32,0 14 16,0-15-16,0 1-16,25-1 0,-25 1 0,0 0 48,0-1 16,0 1-48,0 14 48,0-14-32,26-1 0,-26 1 0,0-1-32,0 15 16,0-14-16,27 14 16,-27-15 16,0 15-32,0 0 0,0 0 0,27 0 32,-27-1-32,0 1 0,0 0 0,0 0 64,0 0-64,0 0 0,0-1 32,24 15-16,-24-14-16,0 0-32,0 14 80,0-14-16,0 14-32,0 0 0,0-14 0,0 14 0,0 0 48,0 0-16,0 0 32,0 0 16,0 0 0,0 0-32,0 0 0,0 0 0,0 0 64,0 0-80,0 0 48,0 0-80,0 14 0,0-14 0,0 0 32,0 14-32,0-14-32,0 14 80,0 0-16,0-14-32,0 15 0,0-1 0,0 0 0,0 0 16,0 0 32,27 15-16,-27-15 0,0 0 48,0 14-48,0-13-16,0-1 48,25 14-32,-25-14 16,0 15 17,0-1-33,28-14 16,-28 15 16,0-15 0,0 14-16,25 0 48,-25-13-80,0 13 32,27 0 32,-27-14 16,0 15-80,25-1 16,-25-14 0,0 15 64,0-15-16,26 14-80,-26-14 32,0 15 48,27-15-80,-27 14 80,0-14-16,0 1-96,27 14 128,-27-15-96,0 14-32,0-14 64,0 0 0,0 1-96,24-1 128,-24 14-64,0-14 48,0-14-48,0 15 48,0-1-48,0-14 16,0 14 32,0-14-96,0 0 48,0 0 0,0 14 16,0-14-48,0 0 32,0 0 48,0 0-32,0 0-16,27-14 32,-27 14-16,0 0 16,0-14-16,0 14 48,0-14-64,0-1 0,0 15 48,0-14-48,0 0 0,0 0 80,0 0-80,0-1 32,0 1-32,0 0-32,0 0 32,0-14 16,27 13 16,-27 1 64,0-15-32,0 15-64,0-14-32,0-1 80,0 1 16,0 0-16,0-1 32,0 1-16,0 0 33,26-1-65,-26 1 0,0-15 32,0 15 48,0 0-32,0-1 16,25 1-48,-25 0 64,0 13-96,0-13 48,0 0-32,0 14 32,27-1 0,-27 1-64,0 0 0,0 0 48,0 0 48,0-1-96,0 1 64,0 0-32,0 0-16,0 0-16,0 0 80,0-1-32,25 1-16,-25-14 0,0 14-16,0 0 48,0-1-64,0 1 0,0 0 0,0 0 0,0 0 64,0-1-64,28 1 0,-28 14 0,0-14 48,0 14-16,0 0-32,0 0 16,0-14 32,0 14 16,0 0-64,0 0 96,0 0-32,0 0 0,0 0 0,0 0-48,0 0 80,0 0 0,0 0 33,0 0-81,0 0 0,0 0 0,0 0-32,0 0 112,0 14-128,0-14 0,0 14 0,0-14 32,0 14 16,0 1 32,0-15-48,0 14-16,0 14-48,0-14 32,0 1 0,0-1 0,0 14 32,0-14 48,0 15-80,25-15 0,-25 14 48,0 0 0,0-13-48,0 13-32,27 0 112,-27 1-112,0-1 32,0-14 32,24 15-32,-24-1 32,0 0 16,0 1-32,27-1 32,-27 0-16,0 1 16,27-1-48,-27 0 0,0-13 0,0 13 64,26 0-48,-26 1 48,0-15-32,25 14-32,-25 1 48,0-1-48,0-14 0,27 14 64,-27-13-64,0-1-48,0 15 48,25-15 48,-25 0 16,0 14-96,0-13 80,0-1-32,28 0-64,-28 0 96,0 0-48,0-14 48,0 15-32,0-15-16,0 14 0,0-14 0,0 0-32,0 0-16,0 0 80,0 14-80,0-14 80,0 0-32,25 0 80,-25 0-80,0 0 48,0-14-48,0 14 16,0 0 0,0-14 48,0 14 0,0-15-64,0 1 48,0 0-48,0 0 0,0 0 0,27-1 32,-27 1-32,0-14 32,0 14-16,0 0-48,0-15 32,0 14 80,24-13-80,-24 0 32,0 14 64,0-15-48,0 1-48,0 0 80,27-1-128,-27 1 96,0-1-48,0 1 49,0 0 31,0-1-112,0 1 64,0 0 80,27-1 0,-27 1-112,0 0 0,0-1 80,26 1-32,-26 0-48,0-1 32,25 1-32,-25 14 64,0-15-64,27 15 16,-27 0 0,0-14-16,0 13 0,27 1 80,-27 0-32,0 0-16,0 0-32,26 14 0,-26-14 32,0-1-32,0 15 32,0-14-32,0 14 0,0-14 0,0 14 32,0-14 16,0 14-48,0-14 0,0 14 48,0 0-16,0 0 32,0-15-32,0 15 0,0 0-112,0 0 96,25 0 64,-25 0 0,0 0 0,0 0 0,0 0-32,0 0 64,0 0-96,0 0-48,0 0 80,0 15-80,0-15 80,0 14 0,0 0 16,0 0-64,0 15 48,0-15-112,27 0 32,-27 14 48,0 1-48,0-1 64,0-14-32,0 14 112,24 1-112,-24-1 32,0 1-32,0-1 16,29 0-16,-29 1-48,0-1 96,25 0-48,-25 1 0,0-1 0,26 0 32,-26 15 32,0-15-64,25 1-64,-25-1 128,0 15-64,27-15-80,-27 0 80,27 1 0,-27-1 32,0 0-32,0 1 80,26-15-80,-26 1-48,0 13 128,25-14-144,-25 0 112,0 0-48,0 1 16,0-1-80,27 0 64,-27 0 0,0-14 0,0 14 0,0-14 80,0 0-80,0 0-80,0 0 48,0 15 48,0-15 16,0 0-64,0 0 32,0 0-48,0 0 128,0-15-80,0 15 32,0 0-16,0 0-16,0-14-32,0 14 64,24-14-96,-24 0 112,0 14-48,0-14-32,0-1 48,0 1-48,0 0 96,0 14-64,29-14 0,-29-14 0,0 13-32,0 1 32,0-1 32,0-13-32,25 14 0,-25-14 0,0 13 0,0-13 32,0 0-96,26-1 96,-26 1-16,0 0 32,0-1 0,0 1-48,0 0-32,0-1 32,0 1 32,25-15-32,-25 15 64,0 0-128,0-1 128,27 1-64,-27 0-48,0-1 96,27 1-48,-27-1 0,26 1 32,-26 14-64,25-14 97,-25 13-65,27 1 0,-27 0 32,26 0 0,-26 0-32,0 14-64,27-14 64,-27 14-49,0-15 114,25 15-65,-25 0-49,0 0 114,0 0-33,0 0-16,0 0 80,0 0-32,0-14 32,0 14 48,0 14-112,0-14-16,0 0 0,0 15-16,0-1 0,0 0-64,0 0 128,0 0-64,0 0 32,0 15 16,0-15 0,0 14-32,0-14-16,0 15 80,0-1-144,0-14 96,0 15-32,0 13 0,27-13 0,-27-1 32,0 0 0,0 1 0,0-1 80,24 0-112,-24 15 16,29-15-16,-29 1 0,0-1 32,25 15-32,-25-15 0,26 0-32,-26 1 80,25-1-80,-25 0 64,0 1 48,27-15-80,-27 15-48,26-15 48,-26 14 0,0-14 32,0 1-32,0-1 48,27 0-48,-27 0 0,0 0 16,0 1-16,0-15 0,0 14 48,0-14-80,25 14 32,-25-14 48,0 0-128,0 14 160,0-14-80,0 0-48,0 0 48,0 0 0,0 0 0,0 0 64,0 0-128,0 0 112,0 0-96,0 0 16,0 0 80,0 0-48,0 0-32,0 0-16,0 0 112,0 0 16,0-14-80,0 14 32,0-14-16,0 0-16,0-1 0,0 1 0,0 0 0,27 0 0,-27-15 32,0 15-32,0-14 32,0 14-32,0-15 16,0 0-48,24 1 96,-24 14 0,0-14-112,0-1 96,0-13-96,0 13 112,0 1-16,0 0-32,0-1 64,0-13-80,0 13 80,0 1 0,29-14-32,-29 13-16,0 1 144,0-1-144,0 1 16,0 0 65,0-1-17,0 15-96,25-14 32,-25-1 96,0 15-64,0-14-64,0 14 0,0-15 16,26 15-48,-26 0 96,0-14-32,0 14 0,0-1 0,25 1-32,-25 14-48,0-14 48,0 14 96,0-14-144,0 14 48,0 0 48,0 0 16,0 0-64,0 0 80,0 0-16,0 0-96,0-14 128,0 14-48,0 14-48,0-14-48,27 0 160,-27 14-48,0-14-32,0 14-64,0 0-16,0 1 48,0-1 0,0 0 0,0 0 32,0 14-16,0-13 16,0-1-80,0 14 48,26-14 48,-26 15-80,0-1 112,0-14-64,27 15-128,-27-1 160,0 0 32,0 1-64,25-1 0,-25 0-16,0 1 0,27-1 32,-27 15 16,0-15 16,26 0-64,-26 15 0,27-15-64,-27 1 32,0 13 96,25-14-64,-25 1 32,0-1-32,26 0 0,-26 1-32,0 0 64,0-15-32,25 14 16,-25-14-16,0 15-32,0-15 96,29 0-32,-29 0 0,0 1-32,0-1 32,0-14-64,24 14 32,-24 0 32,0-14 16,0 14-144,0-14 96,0 0 0,0 14 0,0-14 0,0 0 0,0 0-32,0 0 0,27 0 32,-27 0 96,0-14 0,0 14-32,0-14-64,0 14-32,0-14 64,0 0 0,0 0-80,0-1-16,0 1 192,25 0-128,-25 0-64,0 0 16,0-1 80,0 1-32,0 0 64,0 14-64,0-14 0,0 0-80,0 0 128,0-1 0,0 15 16,0-14 16,0-1-128,0 1 16,0 0 32,27 0 0,-27 0 0,0-15 48,0 15-80,0-14 160,0 14-224,0-15 176,0 1-80,0 0 64,0-1-16,0 1-80,26-15 112,-26 15-64,0 0-80,27-1 32,-27-13 32,0 13 0,25 15 48,-25-14 32,0 0-80,26 13-32,-26 1 32,0 0 96,0 0-192,25 0 160,-25-1-64,0 1 0,0 0 80,0 14-47,0-14-33,0 0 48,0 14-80,0-14 32,0-1 32,0 15-16,0-14-80,0 14 112,0-14-32,29 14-16,-29-14-48,0 14 128,0-14-80,0 14-32,0 0 64,0 0-64,0 0 32,0-14-48,0 14 48,0 0 48,0 0 0,0 0-32,0 0 32,0 0-80,0 0 48,0 0-16,0 0 96,0 14 0,0-14-128,0 14 32,25 0-64,-25 0 112,0 15-16,0-15-64,26 14 128,-26-14-96,0 15-32,0-1 64,25 0-112,-25-13 112,0 13-32,0 0 48,27 1-16,-27-1 32,0 0-96,26 1 32,-26-1 0,0 0 0,27 1 80,-27-1-16,0 0-64,25 1 0,-25-1 0,0 1 0,26-1 48,-26 0-80,0-14 144,25 15-224,-25-1 208,0-14-144,0 0 80,29 1-16,-29-1 96,0 1-112,0-1-32,0 0-16,0-14 128,0 14-144,0-14 32,25 14 112,-25-14-80,0 0-32,0 0 112,0 0-48,0 0-112,0 0 80,0 0 80,0 0-48,0 0 32,0-14 32,0 14-32,26-14-32,-26 14 48,0-14 16,0 0-32,25-1-112,-25 1 96,0-1-16,0 1 64,0 0-80,29 0 80,-29 0-48,0 0-16,0-15 16,0 15 32,0-14-48,24 14 96,-24-1 49,0-13 31,0 0-128,0-1 128,0 15-80,0-14 48,27-1-80,-27 15-48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85CC9E-1A31-4378-86E2-504CCFF9AF4D}" type="datetimeFigureOut">
              <a:rPr lang="en-US" smtClean="0"/>
              <a:t>2/18/2020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228457-753A-4F7F-8BA0-374E0B1ECF33}" type="slidenum">
              <a:rPr lang="en-US" smtClean="0"/>
              <a:t>‹#›</a:t>
            </a:fld>
            <a:endParaRPr lang="en-US"/>
          </a:p>
        </p:txBody>
      </p:sp>
    </p:spTree>
    <p:extLst>
      <p:ext uri="{BB962C8B-B14F-4D97-AF65-F5344CB8AC3E}">
        <p14:creationId xmlns:p14="http://schemas.microsoft.com/office/powerpoint/2010/main" val="2813714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see that it is very similar to the sleep cycle on land. This animation shows the animal’s behavior during its sleep cycle. </a:t>
            </a:r>
          </a:p>
          <a:p>
            <a:endParaRPr lang="en-US" dirty="0"/>
          </a:p>
          <a:p>
            <a:r>
              <a:rPr lang="en-US" dirty="0"/>
              <a:t>First it is actively swimming to the bottom of the pool, </a:t>
            </a:r>
          </a:p>
          <a:p>
            <a:endParaRPr lang="en-US" dirty="0"/>
          </a:p>
          <a:p>
            <a:r>
              <a:rPr lang="en-US" dirty="0"/>
              <a:t>where it remains stationary… eventually closes its eyes.. </a:t>
            </a:r>
          </a:p>
          <a:p>
            <a:endParaRPr lang="en-US" dirty="0"/>
          </a:p>
          <a:p>
            <a:r>
              <a:rPr lang="en-US" dirty="0"/>
              <a:t>And the animal falls asleep (You can see its EEG activity picking up into these slow waves that you can also see in the spectrogram in the delta, or slow wave, frequency)</a:t>
            </a:r>
          </a:p>
          <a:p>
            <a:endParaRPr lang="en-US" dirty="0"/>
          </a:p>
          <a:p>
            <a:r>
              <a:rPr lang="en-US" dirty="0"/>
              <a:t>Then, there is a shift when the animal’s EEG goes down to waking levels during what I think could be Rapid Eye Movement or REM sleep, </a:t>
            </a:r>
          </a:p>
          <a:p>
            <a:endParaRPr lang="en-US" dirty="0"/>
          </a:p>
          <a:p>
            <a:r>
              <a:rPr lang="en-US" dirty="0"/>
              <a:t>and then the animal wakes up and swims to the surface and ends its apnea. </a:t>
            </a:r>
          </a:p>
          <a:p>
            <a:endParaRPr lang="en-US" dirty="0"/>
          </a:p>
          <a:p>
            <a:r>
              <a:rPr lang="en-US" dirty="0"/>
              <a:t>Now, does this pattern remind you of anything?</a:t>
            </a:r>
          </a:p>
          <a:p>
            <a:r>
              <a:rPr lang="en-US" dirty="0"/>
              <a:t>It closely matches the behavior of the drift dives they perform in the wild.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72073-D890-4BF1-BD55-578442B069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250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Marine mammals are voluntary air breathers who are vulnerable to visual predators when breathing and sleeping at the surface. Marine mammals have evolved two main strategies to allow them to sleep in the challenging ocean environment :</a:t>
            </a:r>
          </a:p>
          <a:p>
            <a:endParaRPr lang="en-US" dirty="0"/>
          </a:p>
          <a:p>
            <a:r>
              <a:rPr lang="en-US" dirty="0"/>
              <a:t>The first is the ability to sleep while holding their breath: Phocids, or true seals, sleep like humans, bilaterally and in both hemispheres of their brain, so they have evolved great breath-holding abilities to allow them to sleep underwater. </a:t>
            </a:r>
          </a:p>
          <a:p>
            <a:endParaRPr lang="en-US" dirty="0"/>
          </a:p>
          <a:p>
            <a:r>
              <a:rPr lang="en-US" dirty="0"/>
              <a:t>Then, Cetaceans like whales and dolphins, can sleep with only half of their brain at a time, called unihemispheric sleep. It is thought that this type of sleep allows them to maintain vigilance as well as motion while they sleep. </a:t>
            </a:r>
          </a:p>
          <a:p>
            <a:endParaRPr lang="en-US" dirty="0"/>
          </a:p>
          <a:p>
            <a:r>
              <a:rPr lang="en-US" dirty="0"/>
              <a:t>Otariids can switch between sleeping like a human on land and sleeping like a cetacean while in water.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unique sleep patterns were discovered using invasive methods on captive animals. My dissertation focuses on developing a way to non-invasively record sleep in freely moving elephant seals.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72073-D890-4BF1-BD55-578442B069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256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dissertation focuses on northern elephant seals. They are an interesting study system for a number of reasons: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72073-D890-4BF1-BD55-578442B069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331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2383258"/>
            <a:ext cx="12192000" cy="1941853"/>
          </a:xfrm>
        </p:spPr>
        <p:txBody>
          <a:bodyPr lIns="1097280" anchor="b">
            <a:normAutofit/>
          </a:bodyPr>
          <a:lstStyle>
            <a:lvl1pPr algn="l">
              <a:lnSpc>
                <a:spcPct val="90000"/>
              </a:lnSpc>
              <a:defRPr sz="8000" spc="-50" baseline="0">
                <a:solidFill>
                  <a:schemeClr val="tx1">
                    <a:lumMod val="50000"/>
                  </a:schemeClr>
                </a:solidFill>
              </a:defRPr>
            </a:lvl1pPr>
          </a:lstStyle>
          <a:p>
            <a:r>
              <a:rPr lang="en-US" dirty="0"/>
              <a:t>TITLE</a:t>
            </a:r>
          </a:p>
        </p:txBody>
      </p:sp>
      <p:sp>
        <p:nvSpPr>
          <p:cNvPr id="3" name="Subtitle 2"/>
          <p:cNvSpPr>
            <a:spLocks noGrp="1"/>
          </p:cNvSpPr>
          <p:nvPr>
            <p:ph type="subTitle" idx="1" hasCustomPrompt="1"/>
          </p:nvPr>
        </p:nvSpPr>
        <p:spPr>
          <a:xfrm>
            <a:off x="1100051" y="4645152"/>
            <a:ext cx="10058400" cy="457199"/>
          </a:xfrm>
        </p:spPr>
        <p:txBody>
          <a:bodyPr lIns="91440" rIns="91440">
            <a:normAutofit/>
          </a:bodyPr>
          <a:lstStyle>
            <a:lvl1pPr marL="0" indent="0" algn="l">
              <a:buNone/>
              <a:defRPr sz="2400" cap="all" spc="200" baseline="0">
                <a:solidFill>
                  <a:schemeClr val="tx1"/>
                </a:solidFill>
                <a:latin typeface="Century Gothic" panose="020B0502020202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SUBTITLE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A5FC51E2-5F9B-4CDD-A344-E1D07DDE8CC9}"/>
              </a:ext>
            </a:extLst>
          </p:cNvPr>
          <p:cNvSpPr txBox="1">
            <a:spLocks/>
          </p:cNvSpPr>
          <p:nvPr userDrawn="1"/>
        </p:nvSpPr>
        <p:spPr>
          <a:xfrm>
            <a:off x="0" y="6382314"/>
            <a:ext cx="12192000" cy="475686"/>
          </a:xfrm>
          <a:prstGeom prst="rect">
            <a:avLst/>
          </a:prstGeom>
          <a:solidFill>
            <a:schemeClr val="tx1">
              <a:lumMod val="50000"/>
            </a:schemeClr>
          </a:solidFill>
        </p:spPr>
        <p:txBody>
          <a:bodyPr vert="horz" lIns="91440" tIns="45720" rIns="91440" bIns="45720" rtlCol="0" anchor="ctr">
            <a:normAutofit fontScale="55000" lnSpcReduction="20000"/>
          </a:bodyPr>
          <a:lst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a:lstStyle>
          <a:p>
            <a:pPr algn="ctr"/>
            <a:endParaRPr lang="en-US" sz="6000" dirty="0">
              <a:solidFill>
                <a:schemeClr val="accent3">
                  <a:lumMod val="75000"/>
                </a:schemeClr>
              </a:solidFill>
              <a:latin typeface="Tw Cen MT Condensed" panose="020B0606020104020203" pitchFamily="34" charset="0"/>
            </a:endParaRPr>
          </a:p>
        </p:txBody>
      </p:sp>
      <p:sp>
        <p:nvSpPr>
          <p:cNvPr id="14" name="Slide Number Placeholder 5">
            <a:extLst>
              <a:ext uri="{FF2B5EF4-FFF2-40B4-BE49-F238E27FC236}">
                <a16:creationId xmlns:a16="http://schemas.microsoft.com/office/drawing/2014/main" id="{B228119E-179C-41D1-9E13-D417F8219467}"/>
              </a:ext>
            </a:extLst>
          </p:cNvPr>
          <p:cNvSpPr>
            <a:spLocks noGrp="1"/>
          </p:cNvSpPr>
          <p:nvPr>
            <p:ph type="sldNum" sz="quarter" idx="4"/>
          </p:nvPr>
        </p:nvSpPr>
        <p:spPr>
          <a:xfrm>
            <a:off x="11155679" y="6446838"/>
            <a:ext cx="780010" cy="365125"/>
          </a:xfrm>
          <a:prstGeom prst="rect">
            <a:avLst/>
          </a:prstGeom>
        </p:spPr>
        <p:txBody>
          <a:bodyPr vert="horz" lIns="91440" tIns="45720" rIns="91440" bIns="45720" rtlCol="0" anchor="ctr"/>
          <a:lstStyle>
            <a:lvl1pPr algn="r">
              <a:defRPr sz="2400">
                <a:solidFill>
                  <a:schemeClr val="accent3">
                    <a:lumMod val="75000"/>
                  </a:schemeClr>
                </a:solidFill>
                <a:latin typeface="Century Gothic" panose="020B0502020202020204" pitchFamily="34" charset="0"/>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87026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AFDC4-122B-4027-BEE6-825B91A8DF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854CB1-605B-4CCE-9718-F684CFC7EB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9AD2A9-AE21-4603-8FEE-5748DB87AE4C}"/>
              </a:ext>
            </a:extLst>
          </p:cNvPr>
          <p:cNvSpPr>
            <a:spLocks noGrp="1"/>
          </p:cNvSpPr>
          <p:nvPr>
            <p:ph type="dt" sz="half" idx="10"/>
          </p:nvPr>
        </p:nvSpPr>
        <p:spPr/>
        <p:txBody>
          <a:bodyPr/>
          <a:lstStyle/>
          <a:p>
            <a:fld id="{F1EAA860-618E-4C06-8489-3EACDF945862}" type="datetimeFigureOut">
              <a:rPr lang="en-US" smtClean="0"/>
              <a:t>2/18/2020</a:t>
            </a:fld>
            <a:endParaRPr lang="en-US"/>
          </a:p>
        </p:txBody>
      </p:sp>
      <p:sp>
        <p:nvSpPr>
          <p:cNvPr id="5" name="Footer Placeholder 4">
            <a:extLst>
              <a:ext uri="{FF2B5EF4-FFF2-40B4-BE49-F238E27FC236}">
                <a16:creationId xmlns:a16="http://schemas.microsoft.com/office/drawing/2014/main" id="{DE293149-E63E-4BE1-A424-AE51039CBB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736587-279C-4678-83B3-3CDDB87D62AF}"/>
              </a:ext>
            </a:extLst>
          </p:cNvPr>
          <p:cNvSpPr>
            <a:spLocks noGrp="1"/>
          </p:cNvSpPr>
          <p:nvPr>
            <p:ph type="sldNum" sz="quarter" idx="12"/>
          </p:nvPr>
        </p:nvSpPr>
        <p:spPr/>
        <p:txBody>
          <a:bodyPr/>
          <a:lstStyle/>
          <a:p>
            <a:fld id="{990B5ACD-D1D5-494F-8842-D840BD2CE9E9}" type="slidenum">
              <a:rPr lang="en-US" smtClean="0"/>
              <a:t>‹#›</a:t>
            </a:fld>
            <a:endParaRPr lang="en-US"/>
          </a:p>
        </p:txBody>
      </p:sp>
    </p:spTree>
    <p:extLst>
      <p:ext uri="{BB962C8B-B14F-4D97-AF65-F5344CB8AC3E}">
        <p14:creationId xmlns:p14="http://schemas.microsoft.com/office/powerpoint/2010/main" val="2455347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F793E-DE51-40F5-B4B4-E3CBB0F5EE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371F0F-93A9-44C4-8CC6-DACB55B53B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A9DC0E-DED2-40A9-A001-85C73B02AE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47E906-A025-4BE5-9C2F-8C400F22E5B2}"/>
              </a:ext>
            </a:extLst>
          </p:cNvPr>
          <p:cNvSpPr>
            <a:spLocks noGrp="1"/>
          </p:cNvSpPr>
          <p:nvPr>
            <p:ph type="dt" sz="half" idx="10"/>
          </p:nvPr>
        </p:nvSpPr>
        <p:spPr/>
        <p:txBody>
          <a:bodyPr/>
          <a:lstStyle/>
          <a:p>
            <a:fld id="{F1EAA860-618E-4C06-8489-3EACDF945862}" type="datetimeFigureOut">
              <a:rPr lang="en-US" smtClean="0"/>
              <a:t>2/18/2020</a:t>
            </a:fld>
            <a:endParaRPr lang="en-US"/>
          </a:p>
        </p:txBody>
      </p:sp>
      <p:sp>
        <p:nvSpPr>
          <p:cNvPr id="6" name="Footer Placeholder 5">
            <a:extLst>
              <a:ext uri="{FF2B5EF4-FFF2-40B4-BE49-F238E27FC236}">
                <a16:creationId xmlns:a16="http://schemas.microsoft.com/office/drawing/2014/main" id="{70F915F7-DEC7-4E45-B7F7-8CC8950737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E2B26E-DF21-418B-A167-C10E17AAC23A}"/>
              </a:ext>
            </a:extLst>
          </p:cNvPr>
          <p:cNvSpPr>
            <a:spLocks noGrp="1"/>
          </p:cNvSpPr>
          <p:nvPr>
            <p:ph type="sldNum" sz="quarter" idx="12"/>
          </p:nvPr>
        </p:nvSpPr>
        <p:spPr/>
        <p:txBody>
          <a:bodyPr/>
          <a:lstStyle/>
          <a:p>
            <a:fld id="{990B5ACD-D1D5-494F-8842-D840BD2CE9E9}" type="slidenum">
              <a:rPr lang="en-US" smtClean="0"/>
              <a:t>‹#›</a:t>
            </a:fld>
            <a:endParaRPr lang="en-US"/>
          </a:p>
        </p:txBody>
      </p:sp>
    </p:spTree>
    <p:extLst>
      <p:ext uri="{BB962C8B-B14F-4D97-AF65-F5344CB8AC3E}">
        <p14:creationId xmlns:p14="http://schemas.microsoft.com/office/powerpoint/2010/main" val="1410706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FB6E5-7503-4DA7-9FCC-47D414AD7B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57C134-E2E1-47D6-991E-E40998702D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4E38BB-A6B9-44CC-819D-F21F7EA1C7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9A736-0E5F-40AC-9292-C38079A075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B11655-D4E7-4163-AA0A-CF46CECDA4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3E9CB8-E49E-41C8-8634-D8702F48A7D6}"/>
              </a:ext>
            </a:extLst>
          </p:cNvPr>
          <p:cNvSpPr>
            <a:spLocks noGrp="1"/>
          </p:cNvSpPr>
          <p:nvPr>
            <p:ph type="dt" sz="half" idx="10"/>
          </p:nvPr>
        </p:nvSpPr>
        <p:spPr/>
        <p:txBody>
          <a:bodyPr/>
          <a:lstStyle/>
          <a:p>
            <a:fld id="{F1EAA860-618E-4C06-8489-3EACDF945862}" type="datetimeFigureOut">
              <a:rPr lang="en-US" smtClean="0"/>
              <a:t>2/18/2020</a:t>
            </a:fld>
            <a:endParaRPr lang="en-US"/>
          </a:p>
        </p:txBody>
      </p:sp>
      <p:sp>
        <p:nvSpPr>
          <p:cNvPr id="8" name="Footer Placeholder 7">
            <a:extLst>
              <a:ext uri="{FF2B5EF4-FFF2-40B4-BE49-F238E27FC236}">
                <a16:creationId xmlns:a16="http://schemas.microsoft.com/office/drawing/2014/main" id="{1F988FE5-B5FB-4846-92F9-3AA4471A30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27B65F-2615-455C-93F8-F9DA85D09AA5}"/>
              </a:ext>
            </a:extLst>
          </p:cNvPr>
          <p:cNvSpPr>
            <a:spLocks noGrp="1"/>
          </p:cNvSpPr>
          <p:nvPr>
            <p:ph type="sldNum" sz="quarter" idx="12"/>
          </p:nvPr>
        </p:nvSpPr>
        <p:spPr/>
        <p:txBody>
          <a:bodyPr/>
          <a:lstStyle/>
          <a:p>
            <a:fld id="{990B5ACD-D1D5-494F-8842-D840BD2CE9E9}" type="slidenum">
              <a:rPr lang="en-US" smtClean="0"/>
              <a:t>‹#›</a:t>
            </a:fld>
            <a:endParaRPr lang="en-US"/>
          </a:p>
        </p:txBody>
      </p:sp>
    </p:spTree>
    <p:extLst>
      <p:ext uri="{BB962C8B-B14F-4D97-AF65-F5344CB8AC3E}">
        <p14:creationId xmlns:p14="http://schemas.microsoft.com/office/powerpoint/2010/main" val="1216586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573E3-91CE-449D-897E-D8ED299E1F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804156-96B4-47CE-BB06-F7CFCDAF7BA8}"/>
              </a:ext>
            </a:extLst>
          </p:cNvPr>
          <p:cNvSpPr>
            <a:spLocks noGrp="1"/>
          </p:cNvSpPr>
          <p:nvPr>
            <p:ph type="dt" sz="half" idx="10"/>
          </p:nvPr>
        </p:nvSpPr>
        <p:spPr/>
        <p:txBody>
          <a:bodyPr/>
          <a:lstStyle/>
          <a:p>
            <a:fld id="{F1EAA860-618E-4C06-8489-3EACDF945862}" type="datetimeFigureOut">
              <a:rPr lang="en-US" smtClean="0"/>
              <a:t>2/18/2020</a:t>
            </a:fld>
            <a:endParaRPr lang="en-US"/>
          </a:p>
        </p:txBody>
      </p:sp>
      <p:sp>
        <p:nvSpPr>
          <p:cNvPr id="4" name="Footer Placeholder 3">
            <a:extLst>
              <a:ext uri="{FF2B5EF4-FFF2-40B4-BE49-F238E27FC236}">
                <a16:creationId xmlns:a16="http://schemas.microsoft.com/office/drawing/2014/main" id="{4CF191C5-653D-4E89-88B6-81B75C7D11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7965AC-7A8E-45C5-985C-BBF2E806FDDB}"/>
              </a:ext>
            </a:extLst>
          </p:cNvPr>
          <p:cNvSpPr>
            <a:spLocks noGrp="1"/>
          </p:cNvSpPr>
          <p:nvPr>
            <p:ph type="sldNum" sz="quarter" idx="12"/>
          </p:nvPr>
        </p:nvSpPr>
        <p:spPr/>
        <p:txBody>
          <a:bodyPr/>
          <a:lstStyle/>
          <a:p>
            <a:fld id="{990B5ACD-D1D5-494F-8842-D840BD2CE9E9}" type="slidenum">
              <a:rPr lang="en-US" smtClean="0"/>
              <a:t>‹#›</a:t>
            </a:fld>
            <a:endParaRPr lang="en-US"/>
          </a:p>
        </p:txBody>
      </p:sp>
    </p:spTree>
    <p:extLst>
      <p:ext uri="{BB962C8B-B14F-4D97-AF65-F5344CB8AC3E}">
        <p14:creationId xmlns:p14="http://schemas.microsoft.com/office/powerpoint/2010/main" val="2531207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C3A99A-2236-4C51-8C91-FCBB9DE84150}"/>
              </a:ext>
            </a:extLst>
          </p:cNvPr>
          <p:cNvSpPr>
            <a:spLocks noGrp="1"/>
          </p:cNvSpPr>
          <p:nvPr>
            <p:ph type="dt" sz="half" idx="10"/>
          </p:nvPr>
        </p:nvSpPr>
        <p:spPr/>
        <p:txBody>
          <a:bodyPr/>
          <a:lstStyle/>
          <a:p>
            <a:fld id="{F1EAA860-618E-4C06-8489-3EACDF945862}" type="datetimeFigureOut">
              <a:rPr lang="en-US" smtClean="0"/>
              <a:t>2/18/2020</a:t>
            </a:fld>
            <a:endParaRPr lang="en-US"/>
          </a:p>
        </p:txBody>
      </p:sp>
      <p:sp>
        <p:nvSpPr>
          <p:cNvPr id="3" name="Footer Placeholder 2">
            <a:extLst>
              <a:ext uri="{FF2B5EF4-FFF2-40B4-BE49-F238E27FC236}">
                <a16:creationId xmlns:a16="http://schemas.microsoft.com/office/drawing/2014/main" id="{E84F0A10-BC21-47F2-AE1E-DABDC05AEF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7A1456-7E41-4A95-BC7B-5472649E7D61}"/>
              </a:ext>
            </a:extLst>
          </p:cNvPr>
          <p:cNvSpPr>
            <a:spLocks noGrp="1"/>
          </p:cNvSpPr>
          <p:nvPr>
            <p:ph type="sldNum" sz="quarter" idx="12"/>
          </p:nvPr>
        </p:nvSpPr>
        <p:spPr/>
        <p:txBody>
          <a:bodyPr/>
          <a:lstStyle/>
          <a:p>
            <a:fld id="{990B5ACD-D1D5-494F-8842-D840BD2CE9E9}" type="slidenum">
              <a:rPr lang="en-US" smtClean="0"/>
              <a:t>‹#›</a:t>
            </a:fld>
            <a:endParaRPr lang="en-US"/>
          </a:p>
        </p:txBody>
      </p:sp>
    </p:spTree>
    <p:extLst>
      <p:ext uri="{BB962C8B-B14F-4D97-AF65-F5344CB8AC3E}">
        <p14:creationId xmlns:p14="http://schemas.microsoft.com/office/powerpoint/2010/main" val="2277374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14089-C27A-4532-BC43-42089D840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814447-AC4D-4B17-9BF4-76287950B0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9F9A7D-0418-48C2-AA0F-80668A5C5E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89317C-6196-4D40-BC70-0A93917CD2B1}"/>
              </a:ext>
            </a:extLst>
          </p:cNvPr>
          <p:cNvSpPr>
            <a:spLocks noGrp="1"/>
          </p:cNvSpPr>
          <p:nvPr>
            <p:ph type="dt" sz="half" idx="10"/>
          </p:nvPr>
        </p:nvSpPr>
        <p:spPr/>
        <p:txBody>
          <a:bodyPr/>
          <a:lstStyle/>
          <a:p>
            <a:fld id="{F1EAA860-618E-4C06-8489-3EACDF945862}" type="datetimeFigureOut">
              <a:rPr lang="en-US" smtClean="0"/>
              <a:t>2/18/2020</a:t>
            </a:fld>
            <a:endParaRPr lang="en-US"/>
          </a:p>
        </p:txBody>
      </p:sp>
      <p:sp>
        <p:nvSpPr>
          <p:cNvPr id="6" name="Footer Placeholder 5">
            <a:extLst>
              <a:ext uri="{FF2B5EF4-FFF2-40B4-BE49-F238E27FC236}">
                <a16:creationId xmlns:a16="http://schemas.microsoft.com/office/drawing/2014/main" id="{ECF389B2-5FB4-4427-A4C5-BA3D28950E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7C5B70-356F-439D-BCF4-37674B4D7FCF}"/>
              </a:ext>
            </a:extLst>
          </p:cNvPr>
          <p:cNvSpPr>
            <a:spLocks noGrp="1"/>
          </p:cNvSpPr>
          <p:nvPr>
            <p:ph type="sldNum" sz="quarter" idx="12"/>
          </p:nvPr>
        </p:nvSpPr>
        <p:spPr/>
        <p:txBody>
          <a:bodyPr/>
          <a:lstStyle/>
          <a:p>
            <a:fld id="{990B5ACD-D1D5-494F-8842-D840BD2CE9E9}" type="slidenum">
              <a:rPr lang="en-US" smtClean="0"/>
              <a:t>‹#›</a:t>
            </a:fld>
            <a:endParaRPr lang="en-US"/>
          </a:p>
        </p:txBody>
      </p:sp>
    </p:spTree>
    <p:extLst>
      <p:ext uri="{BB962C8B-B14F-4D97-AF65-F5344CB8AC3E}">
        <p14:creationId xmlns:p14="http://schemas.microsoft.com/office/powerpoint/2010/main" val="125879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BF207-FA97-4415-83A0-95D5BEADE8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2053CD-419C-44FD-9584-6DEFB2A1D3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AE6773-C71A-467A-8CF3-2E5F3059D6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79D285-2749-4E0D-B525-D78F67DD94BD}"/>
              </a:ext>
            </a:extLst>
          </p:cNvPr>
          <p:cNvSpPr>
            <a:spLocks noGrp="1"/>
          </p:cNvSpPr>
          <p:nvPr>
            <p:ph type="dt" sz="half" idx="10"/>
          </p:nvPr>
        </p:nvSpPr>
        <p:spPr/>
        <p:txBody>
          <a:bodyPr/>
          <a:lstStyle/>
          <a:p>
            <a:fld id="{F1EAA860-618E-4C06-8489-3EACDF945862}" type="datetimeFigureOut">
              <a:rPr lang="en-US" smtClean="0"/>
              <a:t>2/18/2020</a:t>
            </a:fld>
            <a:endParaRPr lang="en-US"/>
          </a:p>
        </p:txBody>
      </p:sp>
      <p:sp>
        <p:nvSpPr>
          <p:cNvPr id="6" name="Footer Placeholder 5">
            <a:extLst>
              <a:ext uri="{FF2B5EF4-FFF2-40B4-BE49-F238E27FC236}">
                <a16:creationId xmlns:a16="http://schemas.microsoft.com/office/drawing/2014/main" id="{850F52E4-CFBC-4010-8A18-C79DB499B8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0C4728-B6FD-4B0A-8F0A-84DADB04EEA9}"/>
              </a:ext>
            </a:extLst>
          </p:cNvPr>
          <p:cNvSpPr>
            <a:spLocks noGrp="1"/>
          </p:cNvSpPr>
          <p:nvPr>
            <p:ph type="sldNum" sz="quarter" idx="12"/>
          </p:nvPr>
        </p:nvSpPr>
        <p:spPr/>
        <p:txBody>
          <a:bodyPr/>
          <a:lstStyle/>
          <a:p>
            <a:fld id="{990B5ACD-D1D5-494F-8842-D840BD2CE9E9}" type="slidenum">
              <a:rPr lang="en-US" smtClean="0"/>
              <a:t>‹#›</a:t>
            </a:fld>
            <a:endParaRPr lang="en-US"/>
          </a:p>
        </p:txBody>
      </p:sp>
    </p:spTree>
    <p:extLst>
      <p:ext uri="{BB962C8B-B14F-4D97-AF65-F5344CB8AC3E}">
        <p14:creationId xmlns:p14="http://schemas.microsoft.com/office/powerpoint/2010/main" val="1489139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63315-6ADF-493B-9C79-9165A23A83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0D86C2-E684-42DC-BAC5-D2036319F7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68340B-B32D-4792-A055-6B6323A5F780}"/>
              </a:ext>
            </a:extLst>
          </p:cNvPr>
          <p:cNvSpPr>
            <a:spLocks noGrp="1"/>
          </p:cNvSpPr>
          <p:nvPr>
            <p:ph type="dt" sz="half" idx="10"/>
          </p:nvPr>
        </p:nvSpPr>
        <p:spPr/>
        <p:txBody>
          <a:bodyPr/>
          <a:lstStyle/>
          <a:p>
            <a:fld id="{F1EAA860-618E-4C06-8489-3EACDF945862}" type="datetimeFigureOut">
              <a:rPr lang="en-US" smtClean="0"/>
              <a:t>2/18/2020</a:t>
            </a:fld>
            <a:endParaRPr lang="en-US"/>
          </a:p>
        </p:txBody>
      </p:sp>
      <p:sp>
        <p:nvSpPr>
          <p:cNvPr id="5" name="Footer Placeholder 4">
            <a:extLst>
              <a:ext uri="{FF2B5EF4-FFF2-40B4-BE49-F238E27FC236}">
                <a16:creationId xmlns:a16="http://schemas.microsoft.com/office/drawing/2014/main" id="{2013486A-34C5-4AA0-A336-3549101865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01D21-86C7-4882-89D8-0C2EDD09A3BA}"/>
              </a:ext>
            </a:extLst>
          </p:cNvPr>
          <p:cNvSpPr>
            <a:spLocks noGrp="1"/>
          </p:cNvSpPr>
          <p:nvPr>
            <p:ph type="sldNum" sz="quarter" idx="12"/>
          </p:nvPr>
        </p:nvSpPr>
        <p:spPr/>
        <p:txBody>
          <a:bodyPr/>
          <a:lstStyle/>
          <a:p>
            <a:fld id="{990B5ACD-D1D5-494F-8842-D840BD2CE9E9}" type="slidenum">
              <a:rPr lang="en-US" smtClean="0"/>
              <a:t>‹#›</a:t>
            </a:fld>
            <a:endParaRPr lang="en-US"/>
          </a:p>
        </p:txBody>
      </p:sp>
    </p:spTree>
    <p:extLst>
      <p:ext uri="{BB962C8B-B14F-4D97-AF65-F5344CB8AC3E}">
        <p14:creationId xmlns:p14="http://schemas.microsoft.com/office/powerpoint/2010/main" val="18866580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10DA19-D2A8-4859-9F95-29D994E1D7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FDC529-CCCF-48DF-B741-9DF625CEDE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A907DB-B400-4015-925D-D39516DAAC89}"/>
              </a:ext>
            </a:extLst>
          </p:cNvPr>
          <p:cNvSpPr>
            <a:spLocks noGrp="1"/>
          </p:cNvSpPr>
          <p:nvPr>
            <p:ph type="dt" sz="half" idx="10"/>
          </p:nvPr>
        </p:nvSpPr>
        <p:spPr/>
        <p:txBody>
          <a:bodyPr/>
          <a:lstStyle/>
          <a:p>
            <a:fld id="{F1EAA860-618E-4C06-8489-3EACDF945862}" type="datetimeFigureOut">
              <a:rPr lang="en-US" smtClean="0"/>
              <a:t>2/18/2020</a:t>
            </a:fld>
            <a:endParaRPr lang="en-US"/>
          </a:p>
        </p:txBody>
      </p:sp>
      <p:sp>
        <p:nvSpPr>
          <p:cNvPr id="5" name="Footer Placeholder 4">
            <a:extLst>
              <a:ext uri="{FF2B5EF4-FFF2-40B4-BE49-F238E27FC236}">
                <a16:creationId xmlns:a16="http://schemas.microsoft.com/office/drawing/2014/main" id="{C09B46F8-3A9B-43FD-8386-CEAB9E630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496196-517A-4622-9D28-91676878C80A}"/>
              </a:ext>
            </a:extLst>
          </p:cNvPr>
          <p:cNvSpPr>
            <a:spLocks noGrp="1"/>
          </p:cNvSpPr>
          <p:nvPr>
            <p:ph type="sldNum" sz="quarter" idx="12"/>
          </p:nvPr>
        </p:nvSpPr>
        <p:spPr/>
        <p:txBody>
          <a:bodyPr/>
          <a:lstStyle/>
          <a:p>
            <a:fld id="{990B5ACD-D1D5-494F-8842-D840BD2CE9E9}" type="slidenum">
              <a:rPr lang="en-US" smtClean="0"/>
              <a:t>‹#›</a:t>
            </a:fld>
            <a:endParaRPr lang="en-US"/>
          </a:p>
        </p:txBody>
      </p:sp>
    </p:spTree>
    <p:extLst>
      <p:ext uri="{BB962C8B-B14F-4D97-AF65-F5344CB8AC3E}">
        <p14:creationId xmlns:p14="http://schemas.microsoft.com/office/powerpoint/2010/main" val="47047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76323CE-8D93-49C8-9E90-7C824061216D}"/>
              </a:ext>
            </a:extLst>
          </p:cNvPr>
          <p:cNvSpPr txBox="1">
            <a:spLocks/>
          </p:cNvSpPr>
          <p:nvPr userDrawn="1"/>
        </p:nvSpPr>
        <p:spPr>
          <a:xfrm>
            <a:off x="0" y="6382314"/>
            <a:ext cx="12192000" cy="475686"/>
          </a:xfrm>
          <a:prstGeom prst="rect">
            <a:avLst/>
          </a:prstGeom>
          <a:solidFill>
            <a:schemeClr val="accent3">
              <a:lumMod val="75000"/>
            </a:schemeClr>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a:lstStyle>
          <a:p>
            <a:pPr algn="ctr"/>
            <a:r>
              <a:rPr lang="en-US" sz="2400" dirty="0">
                <a:solidFill>
                  <a:schemeClr val="bg1"/>
                </a:solidFill>
                <a:latin typeface="Tw Cen MT Condensed" panose="020B0606020104020203" pitchFamily="34" charset="0"/>
              </a:rPr>
              <a:t>INTRODUCTION </a:t>
            </a:r>
            <a:r>
              <a:rPr lang="en-US" sz="2400" dirty="0">
                <a:solidFill>
                  <a:schemeClr val="accent3">
                    <a:lumMod val="50000"/>
                  </a:schemeClr>
                </a:solidFill>
                <a:latin typeface="Tw Cen MT Condensed" panose="020B0606020104020203" pitchFamily="34" charset="0"/>
              </a:rPr>
              <a:t>~ DIGITAL ART ~ POWERPOINT ~ VECTORS</a:t>
            </a:r>
            <a:endParaRPr lang="en-US" sz="6000" dirty="0">
              <a:solidFill>
                <a:schemeClr val="accent3">
                  <a:lumMod val="50000"/>
                </a:schemeClr>
              </a:solidFill>
              <a:latin typeface="Tw Cen MT Condensed" panose="020B0606020104020203" pitchFamily="34" charset="0"/>
            </a:endParaRPr>
          </a:p>
        </p:txBody>
      </p:sp>
      <p:sp>
        <p:nvSpPr>
          <p:cNvPr id="12" name="Title Placeholder 1">
            <a:extLst>
              <a:ext uri="{FF2B5EF4-FFF2-40B4-BE49-F238E27FC236}">
                <a16:creationId xmlns:a16="http://schemas.microsoft.com/office/drawing/2014/main" id="{4661E41F-0FF4-49DB-A1C9-E15EDCEBB562}"/>
              </a:ext>
            </a:extLst>
          </p:cNvPr>
          <p:cNvSpPr>
            <a:spLocks noGrp="1"/>
          </p:cNvSpPr>
          <p:nvPr>
            <p:ph type="title" hasCustomPrompt="1"/>
          </p:nvPr>
        </p:nvSpPr>
        <p:spPr>
          <a:xfrm>
            <a:off x="0" y="643675"/>
            <a:ext cx="12188825" cy="1289890"/>
          </a:xfrm>
          <a:prstGeom prst="rect">
            <a:avLst/>
          </a:prstGeom>
          <a:solidFill>
            <a:schemeClr val="accent3">
              <a:lumMod val="75000"/>
            </a:schemeClr>
          </a:solidFill>
        </p:spPr>
        <p:txBody>
          <a:bodyPr vert="horz" lIns="365760" tIns="45720" rIns="91440" bIns="91440" rtlCol="0" anchor="b">
            <a:normAutofit/>
          </a:bodyPr>
          <a:lstStyle>
            <a:lvl1pPr>
              <a:defRPr/>
            </a:lvl1pPr>
          </a:lstStyle>
          <a:p>
            <a:r>
              <a:rPr lang="en-US" dirty="0"/>
              <a:t>TABLE OF CONTENTS</a:t>
            </a:r>
          </a:p>
        </p:txBody>
      </p:sp>
      <p:sp>
        <p:nvSpPr>
          <p:cNvPr id="14" name="Slide Number Placeholder 5">
            <a:extLst>
              <a:ext uri="{FF2B5EF4-FFF2-40B4-BE49-F238E27FC236}">
                <a16:creationId xmlns:a16="http://schemas.microsoft.com/office/drawing/2014/main" id="{E65CFAF3-841B-4B88-B87C-BF8998517090}"/>
              </a:ext>
            </a:extLst>
          </p:cNvPr>
          <p:cNvSpPr>
            <a:spLocks noGrp="1"/>
          </p:cNvSpPr>
          <p:nvPr>
            <p:ph type="sldNum" sz="quarter" idx="4"/>
          </p:nvPr>
        </p:nvSpPr>
        <p:spPr>
          <a:xfrm>
            <a:off x="11155679" y="6446838"/>
            <a:ext cx="780010" cy="365125"/>
          </a:xfrm>
          <a:prstGeom prst="rect">
            <a:avLst/>
          </a:prstGeom>
        </p:spPr>
        <p:txBody>
          <a:bodyPr vert="horz" lIns="91440" tIns="45720" rIns="91440" bIns="45720" rtlCol="0" anchor="ctr"/>
          <a:lstStyle>
            <a:lvl1pPr algn="r">
              <a:defRPr sz="2400">
                <a:solidFill>
                  <a:schemeClr val="accent3">
                    <a:lumMod val="20000"/>
                    <a:lumOff val="80000"/>
                  </a:schemeClr>
                </a:solidFill>
                <a:latin typeface="Century Gothic" panose="020B0502020202020204" pitchFamily="34" charset="0"/>
              </a:defRPr>
            </a:lvl1pPr>
          </a:lstStyle>
          <a:p>
            <a:fld id="{3A98EE3D-8CD1-4C3F-BD1C-C98C9596463C}" type="slidenum">
              <a:rPr lang="en-US" smtClean="0"/>
              <a:pPr/>
              <a:t>‹#›</a:t>
            </a:fld>
            <a:endParaRPr lang="en-US" dirty="0"/>
          </a:p>
        </p:txBody>
      </p:sp>
      <p:sp>
        <p:nvSpPr>
          <p:cNvPr id="16" name="Rectangle 15">
            <a:extLst>
              <a:ext uri="{FF2B5EF4-FFF2-40B4-BE49-F238E27FC236}">
                <a16:creationId xmlns:a16="http://schemas.microsoft.com/office/drawing/2014/main" id="{BD34F0A8-9E2B-479F-BED3-74F5C6A494CD}"/>
              </a:ext>
            </a:extLst>
          </p:cNvPr>
          <p:cNvSpPr/>
          <p:nvPr userDrawn="1"/>
        </p:nvSpPr>
        <p:spPr>
          <a:xfrm>
            <a:off x="0" y="-19891"/>
            <a:ext cx="12188825" cy="4572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9862DD7F-07A4-4838-8C24-F2D9EC4FC784}"/>
              </a:ext>
            </a:extLst>
          </p:cNvPr>
          <p:cNvSpPr/>
          <p:nvPr userDrawn="1"/>
        </p:nvSpPr>
        <p:spPr>
          <a:xfrm>
            <a:off x="1097280" y="1933565"/>
            <a:ext cx="4937764" cy="4448749"/>
          </a:xfrm>
          <a:prstGeom prst="rect">
            <a:avLst/>
          </a:prstGeom>
          <a:solidFill>
            <a:srgbClr val="98D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w Cen MT" panose="020B0602020104020603" pitchFamily="34" charset="0"/>
            </a:endParaRPr>
          </a:p>
        </p:txBody>
      </p:sp>
      <p:sp>
        <p:nvSpPr>
          <p:cNvPr id="18" name="Rectangle 17">
            <a:extLst>
              <a:ext uri="{FF2B5EF4-FFF2-40B4-BE49-F238E27FC236}">
                <a16:creationId xmlns:a16="http://schemas.microsoft.com/office/drawing/2014/main" id="{F22EB167-FE0D-4136-80CE-80E54B11E058}"/>
              </a:ext>
            </a:extLst>
          </p:cNvPr>
          <p:cNvSpPr/>
          <p:nvPr userDrawn="1"/>
        </p:nvSpPr>
        <p:spPr>
          <a:xfrm>
            <a:off x="875831" y="1933565"/>
            <a:ext cx="221449" cy="444874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w Cen MT" panose="020B0602020104020603" pitchFamily="34" charset="0"/>
            </a:endParaRPr>
          </a:p>
        </p:txBody>
      </p:sp>
      <p:sp>
        <p:nvSpPr>
          <p:cNvPr id="19" name="Date Placeholder 3">
            <a:extLst>
              <a:ext uri="{FF2B5EF4-FFF2-40B4-BE49-F238E27FC236}">
                <a16:creationId xmlns:a16="http://schemas.microsoft.com/office/drawing/2014/main" id="{6791FF46-71D9-4CFE-A4AC-F529D625751A}"/>
              </a:ext>
            </a:extLst>
          </p:cNvPr>
          <p:cNvSpPr txBox="1">
            <a:spLocks/>
          </p:cNvSpPr>
          <p:nvPr userDrawn="1"/>
        </p:nvSpPr>
        <p:spPr>
          <a:xfrm>
            <a:off x="4801987" y="39623"/>
            <a:ext cx="2584850" cy="365125"/>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accent3">
                    <a:lumMod val="75000"/>
                  </a:schemeClr>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dirty="0">
                <a:solidFill>
                  <a:schemeClr val="bg1"/>
                </a:solidFill>
                <a:latin typeface="Tw Cen MT" panose="020B0602020104020603" pitchFamily="34" charset="0"/>
              </a:rPr>
              <a:t>INTRODUCTION</a:t>
            </a:r>
            <a:endParaRPr lang="en-US" sz="1600" dirty="0">
              <a:solidFill>
                <a:schemeClr val="bg1"/>
              </a:solidFill>
              <a:latin typeface="Tw Cen MT" panose="020B0602020104020603" pitchFamily="34" charset="0"/>
            </a:endParaRPr>
          </a:p>
        </p:txBody>
      </p:sp>
      <p:sp>
        <p:nvSpPr>
          <p:cNvPr id="20" name="Rectangle 19">
            <a:extLst>
              <a:ext uri="{FF2B5EF4-FFF2-40B4-BE49-F238E27FC236}">
                <a16:creationId xmlns:a16="http://schemas.microsoft.com/office/drawing/2014/main" id="{725A3C92-E005-44AD-A074-576DDB90E535}"/>
              </a:ext>
            </a:extLst>
          </p:cNvPr>
          <p:cNvSpPr/>
          <p:nvPr userDrawn="1"/>
        </p:nvSpPr>
        <p:spPr>
          <a:xfrm>
            <a:off x="6026955" y="1933565"/>
            <a:ext cx="221449" cy="444874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w Cen MT" panose="020B0602020104020603" pitchFamily="34" charset="0"/>
            </a:endParaRPr>
          </a:p>
        </p:txBody>
      </p:sp>
      <p:sp>
        <p:nvSpPr>
          <p:cNvPr id="6" name="Text Placeholder 5">
            <a:extLst>
              <a:ext uri="{FF2B5EF4-FFF2-40B4-BE49-F238E27FC236}">
                <a16:creationId xmlns:a16="http://schemas.microsoft.com/office/drawing/2014/main" id="{80BC3691-B568-467A-8FD5-EB49EB3F70D0}"/>
              </a:ext>
            </a:extLst>
          </p:cNvPr>
          <p:cNvSpPr>
            <a:spLocks noGrp="1"/>
          </p:cNvSpPr>
          <p:nvPr>
            <p:ph type="body" sz="quarter" idx="10"/>
          </p:nvPr>
        </p:nvSpPr>
        <p:spPr>
          <a:xfrm>
            <a:off x="1258888" y="2239963"/>
            <a:ext cx="4554537" cy="38719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8641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Picture with Caption">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925BD07-ADCB-49B5-9A57-B8514D62A12C}"/>
              </a:ext>
            </a:extLst>
          </p:cNvPr>
          <p:cNvSpPr txBox="1">
            <a:spLocks/>
          </p:cNvSpPr>
          <p:nvPr userDrawn="1"/>
        </p:nvSpPr>
        <p:spPr>
          <a:xfrm>
            <a:off x="0" y="6382314"/>
            <a:ext cx="12192000" cy="475686"/>
          </a:xfrm>
          <a:prstGeom prst="rect">
            <a:avLst/>
          </a:prstGeom>
          <a:solidFill>
            <a:schemeClr val="accent3">
              <a:lumMod val="60000"/>
              <a:lumOff val="40000"/>
            </a:schemeClr>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a:lstStyle>
          <a:p>
            <a:pPr algn="ctr"/>
            <a:r>
              <a:rPr lang="en-US" sz="2400" dirty="0">
                <a:solidFill>
                  <a:schemeClr val="accent3">
                    <a:lumMod val="75000"/>
                  </a:schemeClr>
                </a:solidFill>
                <a:latin typeface="Tw Cen MT Condensed" panose="020B0606020104020203" pitchFamily="34" charset="0"/>
              </a:rPr>
              <a:t>INTRODUCTION ~ </a:t>
            </a:r>
            <a:r>
              <a:rPr lang="en-US" sz="2400" dirty="0">
                <a:solidFill>
                  <a:schemeClr val="bg1"/>
                </a:solidFill>
                <a:latin typeface="Tw Cen MT Condensed" panose="020B0606020104020203" pitchFamily="34" charset="0"/>
              </a:rPr>
              <a:t>DIGITAL ART</a:t>
            </a:r>
            <a:r>
              <a:rPr lang="en-US" sz="2400" dirty="0">
                <a:solidFill>
                  <a:srgbClr val="456867"/>
                </a:solidFill>
                <a:latin typeface="Tw Cen MT Condensed" panose="020B0606020104020203" pitchFamily="34" charset="0"/>
              </a:rPr>
              <a:t> </a:t>
            </a:r>
            <a:r>
              <a:rPr lang="en-US" sz="2400" dirty="0">
                <a:solidFill>
                  <a:schemeClr val="accent3">
                    <a:lumMod val="75000"/>
                  </a:schemeClr>
                </a:solidFill>
                <a:latin typeface="Tw Cen MT Condensed" panose="020B0606020104020203" pitchFamily="34" charset="0"/>
              </a:rPr>
              <a:t>~ POWERPOINT ~ VECTORS</a:t>
            </a:r>
            <a:endParaRPr lang="en-US" sz="6000" dirty="0">
              <a:solidFill>
                <a:schemeClr val="accent3">
                  <a:lumMod val="75000"/>
                </a:schemeClr>
              </a:solidFill>
              <a:latin typeface="Tw Cen MT Condensed" panose="020B0606020104020203" pitchFamily="34" charset="0"/>
            </a:endParaRPr>
          </a:p>
        </p:txBody>
      </p:sp>
      <p:sp>
        <p:nvSpPr>
          <p:cNvPr id="15" name="Title Placeholder 1">
            <a:extLst>
              <a:ext uri="{FF2B5EF4-FFF2-40B4-BE49-F238E27FC236}">
                <a16:creationId xmlns:a16="http://schemas.microsoft.com/office/drawing/2014/main" id="{C0118348-9549-4807-96B5-44AE503C486A}"/>
              </a:ext>
            </a:extLst>
          </p:cNvPr>
          <p:cNvSpPr>
            <a:spLocks noGrp="1"/>
          </p:cNvSpPr>
          <p:nvPr>
            <p:ph type="title" hasCustomPrompt="1"/>
          </p:nvPr>
        </p:nvSpPr>
        <p:spPr>
          <a:xfrm>
            <a:off x="938659" y="643675"/>
            <a:ext cx="10375641" cy="1289890"/>
          </a:xfrm>
          <a:prstGeom prst="rect">
            <a:avLst/>
          </a:prstGeom>
          <a:solidFill>
            <a:schemeClr val="accent3">
              <a:lumMod val="75000"/>
            </a:schemeClr>
          </a:solidFill>
        </p:spPr>
        <p:txBody>
          <a:bodyPr vert="horz" lIns="365760" tIns="45720" rIns="91440" bIns="91440" rtlCol="0" anchor="b">
            <a:normAutofit/>
          </a:bodyPr>
          <a:lstStyle>
            <a:lvl1pPr>
              <a:defRPr/>
            </a:lvl1pPr>
          </a:lstStyle>
          <a:p>
            <a:r>
              <a:rPr lang="en-US" dirty="0"/>
              <a:t>VECTOR V. RASTER ARTWORK</a:t>
            </a:r>
          </a:p>
        </p:txBody>
      </p:sp>
      <p:sp>
        <p:nvSpPr>
          <p:cNvPr id="22" name="Slide Number Placeholder 5">
            <a:extLst>
              <a:ext uri="{FF2B5EF4-FFF2-40B4-BE49-F238E27FC236}">
                <a16:creationId xmlns:a16="http://schemas.microsoft.com/office/drawing/2014/main" id="{515823B0-A0B2-45C2-B0F6-B45058345720}"/>
              </a:ext>
            </a:extLst>
          </p:cNvPr>
          <p:cNvSpPr>
            <a:spLocks noGrp="1"/>
          </p:cNvSpPr>
          <p:nvPr>
            <p:ph type="sldNum" sz="quarter" idx="4"/>
          </p:nvPr>
        </p:nvSpPr>
        <p:spPr>
          <a:xfrm>
            <a:off x="11155679" y="6446838"/>
            <a:ext cx="780010" cy="365125"/>
          </a:xfrm>
          <a:prstGeom prst="rect">
            <a:avLst/>
          </a:prstGeom>
        </p:spPr>
        <p:txBody>
          <a:bodyPr vert="horz" lIns="91440" tIns="45720" rIns="91440" bIns="45720" rtlCol="0" anchor="ctr"/>
          <a:lstStyle>
            <a:lvl1pPr algn="r">
              <a:defRPr sz="2400">
                <a:solidFill>
                  <a:schemeClr val="accent3">
                    <a:lumMod val="75000"/>
                  </a:schemeClr>
                </a:solidFill>
                <a:latin typeface="Century Gothic" panose="020B0502020202020204" pitchFamily="34" charset="0"/>
              </a:defRPr>
            </a:lvl1pPr>
          </a:lstStyle>
          <a:p>
            <a:fld id="{3A98EE3D-8CD1-4C3F-BD1C-C98C9596463C}" type="slidenum">
              <a:rPr lang="en-US" smtClean="0"/>
              <a:pPr/>
              <a:t>‹#›</a:t>
            </a:fld>
            <a:endParaRPr lang="en-US" dirty="0"/>
          </a:p>
        </p:txBody>
      </p:sp>
      <p:cxnSp>
        <p:nvCxnSpPr>
          <p:cNvPr id="23" name="Straight Connector 22">
            <a:extLst>
              <a:ext uri="{FF2B5EF4-FFF2-40B4-BE49-F238E27FC236}">
                <a16:creationId xmlns:a16="http://schemas.microsoft.com/office/drawing/2014/main" id="{4DC247FD-73AF-4325-BC52-88E9FE9913B0}"/>
              </a:ext>
            </a:extLst>
          </p:cNvPr>
          <p:cNvCxnSpPr/>
          <p:nvPr userDrawn="1"/>
        </p:nvCxnSpPr>
        <p:spPr>
          <a:xfrm>
            <a:off x="1193531" y="2242613"/>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452B530D-2F50-48DC-AA81-65B47BBC8535}"/>
              </a:ext>
            </a:extLst>
          </p:cNvPr>
          <p:cNvSpPr/>
          <p:nvPr userDrawn="1"/>
        </p:nvSpPr>
        <p:spPr>
          <a:xfrm>
            <a:off x="0" y="-19891"/>
            <a:ext cx="12188825" cy="4572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Date Placeholder 3">
            <a:extLst>
              <a:ext uri="{FF2B5EF4-FFF2-40B4-BE49-F238E27FC236}">
                <a16:creationId xmlns:a16="http://schemas.microsoft.com/office/drawing/2014/main" id="{CCCF3CCB-4EB0-4B59-933E-F262F4F6228E}"/>
              </a:ext>
            </a:extLst>
          </p:cNvPr>
          <p:cNvSpPr txBox="1">
            <a:spLocks/>
          </p:cNvSpPr>
          <p:nvPr userDrawn="1"/>
        </p:nvSpPr>
        <p:spPr>
          <a:xfrm>
            <a:off x="4801987" y="39623"/>
            <a:ext cx="2584850" cy="365125"/>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accent3">
                    <a:lumMod val="75000"/>
                  </a:schemeClr>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dirty="0">
                <a:solidFill>
                  <a:schemeClr val="bg1"/>
                </a:solidFill>
                <a:latin typeface="Tw Cen MT" panose="020B0602020104020603" pitchFamily="34" charset="0"/>
              </a:rPr>
              <a:t>DIGITAL ART</a:t>
            </a:r>
            <a:endParaRPr lang="en-US" sz="1600" dirty="0">
              <a:solidFill>
                <a:schemeClr val="bg1"/>
              </a:solidFill>
              <a:latin typeface="Tw Cen MT" panose="020B0602020104020603" pitchFamily="34" charset="0"/>
            </a:endParaRPr>
          </a:p>
        </p:txBody>
      </p:sp>
      <p:sp>
        <p:nvSpPr>
          <p:cNvPr id="13" name="Text Placeholder 2">
            <a:extLst>
              <a:ext uri="{FF2B5EF4-FFF2-40B4-BE49-F238E27FC236}">
                <a16:creationId xmlns:a16="http://schemas.microsoft.com/office/drawing/2014/main" id="{B56CCD26-2446-41F2-9623-E549C2D19808}"/>
              </a:ext>
            </a:extLst>
          </p:cNvPr>
          <p:cNvSpPr>
            <a:spLocks noGrp="1"/>
          </p:cNvSpPr>
          <p:nvPr>
            <p:ph idx="1"/>
          </p:nvPr>
        </p:nvSpPr>
        <p:spPr>
          <a:xfrm>
            <a:off x="1097279" y="2985798"/>
            <a:ext cx="10058400" cy="3228527"/>
          </a:xfrm>
          <a:prstGeom prst="rect">
            <a:avLst/>
          </a:prstGeom>
        </p:spPr>
        <p:txBody>
          <a:bodyPr vert="horz" lIns="0" tIns="45720" rIns="0" bIns="45720" rtlCol="0">
            <a:normAutofit/>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810A1645-8112-4289-A702-5D276F29CF8E}"/>
              </a:ext>
            </a:extLst>
          </p:cNvPr>
          <p:cNvSpPr>
            <a:spLocks noGrp="1"/>
          </p:cNvSpPr>
          <p:nvPr>
            <p:ph type="body" sz="quarter" idx="10" hasCustomPrompt="1"/>
          </p:nvPr>
        </p:nvSpPr>
        <p:spPr>
          <a:xfrm>
            <a:off x="1097279" y="2427992"/>
            <a:ext cx="4938712" cy="444500"/>
          </a:xfrm>
          <a:solidFill>
            <a:schemeClr val="tx1">
              <a:lumMod val="40000"/>
              <a:lumOff val="60000"/>
            </a:schemeClr>
          </a:solidFill>
        </p:spPr>
        <p:txBody>
          <a:bodyPr anchor="ctr">
            <a:noAutofit/>
          </a:bodyPr>
          <a:lstStyle>
            <a:lvl1pPr algn="ctr">
              <a:defRPr sz="2800">
                <a:solidFill>
                  <a:schemeClr val="bg1"/>
                </a:solidFill>
                <a:latin typeface="Tw Cen MT" panose="020B0602020104020603" pitchFamily="34" charset="0"/>
              </a:defRPr>
            </a:lvl1pPr>
            <a:lvl2pPr marL="201168" indent="0">
              <a:buNone/>
              <a:defRPr/>
            </a:lvl2pPr>
          </a:lstStyle>
          <a:p>
            <a:pPr lvl="0"/>
            <a:r>
              <a:rPr lang="en-US" dirty="0"/>
              <a:t>CLICK TO EDIT</a:t>
            </a:r>
          </a:p>
        </p:txBody>
      </p:sp>
      <p:sp>
        <p:nvSpPr>
          <p:cNvPr id="16" name="Text Placeholder 2">
            <a:extLst>
              <a:ext uri="{FF2B5EF4-FFF2-40B4-BE49-F238E27FC236}">
                <a16:creationId xmlns:a16="http://schemas.microsoft.com/office/drawing/2014/main" id="{13FD86A0-4EC0-445D-B7E9-35FF8DCB717F}"/>
              </a:ext>
            </a:extLst>
          </p:cNvPr>
          <p:cNvSpPr>
            <a:spLocks noGrp="1"/>
          </p:cNvSpPr>
          <p:nvPr>
            <p:ph type="body" sz="quarter" idx="11" hasCustomPrompt="1"/>
          </p:nvPr>
        </p:nvSpPr>
        <p:spPr>
          <a:xfrm>
            <a:off x="6216967" y="2427992"/>
            <a:ext cx="4938712" cy="444500"/>
          </a:xfrm>
          <a:solidFill>
            <a:schemeClr val="tx1">
              <a:lumMod val="40000"/>
              <a:lumOff val="60000"/>
            </a:schemeClr>
          </a:solidFill>
        </p:spPr>
        <p:txBody>
          <a:bodyPr anchor="ctr">
            <a:noAutofit/>
          </a:bodyPr>
          <a:lstStyle>
            <a:lvl1pPr algn="ctr">
              <a:defRPr sz="2800">
                <a:solidFill>
                  <a:schemeClr val="bg1"/>
                </a:solidFill>
                <a:latin typeface="Tw Cen MT" panose="020B0602020104020603" pitchFamily="34" charset="0"/>
              </a:defRPr>
            </a:lvl1pPr>
            <a:lvl2pPr marL="201168" indent="0">
              <a:buNone/>
              <a:defRPr/>
            </a:lvl2pPr>
          </a:lstStyle>
          <a:p>
            <a:pPr lvl="0"/>
            <a:r>
              <a:rPr lang="en-US" dirty="0"/>
              <a:t>CLICK TO EDIT</a:t>
            </a:r>
          </a:p>
        </p:txBody>
      </p:sp>
    </p:spTree>
    <p:extLst>
      <p:ext uri="{BB962C8B-B14F-4D97-AF65-F5344CB8AC3E}">
        <p14:creationId xmlns:p14="http://schemas.microsoft.com/office/powerpoint/2010/main" val="1057090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7_Picture with Caption">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925BD07-ADCB-49B5-9A57-B8514D62A12C}"/>
              </a:ext>
            </a:extLst>
          </p:cNvPr>
          <p:cNvSpPr txBox="1">
            <a:spLocks/>
          </p:cNvSpPr>
          <p:nvPr userDrawn="1"/>
        </p:nvSpPr>
        <p:spPr>
          <a:xfrm>
            <a:off x="0" y="6382314"/>
            <a:ext cx="12192000" cy="475686"/>
          </a:xfrm>
          <a:prstGeom prst="rect">
            <a:avLst/>
          </a:prstGeom>
          <a:solidFill>
            <a:schemeClr val="accent3">
              <a:lumMod val="60000"/>
              <a:lumOff val="40000"/>
            </a:schemeClr>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a:lstStyle>
          <a:p>
            <a:pPr algn="ctr"/>
            <a:r>
              <a:rPr lang="en-US" sz="2400" dirty="0">
                <a:solidFill>
                  <a:schemeClr val="accent3">
                    <a:lumMod val="75000"/>
                  </a:schemeClr>
                </a:solidFill>
                <a:latin typeface="Tw Cen MT Condensed" panose="020B0606020104020203" pitchFamily="34" charset="0"/>
              </a:rPr>
              <a:t>INTRODUCTION ~ DIGITAL ART ~ </a:t>
            </a:r>
            <a:r>
              <a:rPr lang="en-US" sz="2400" dirty="0">
                <a:solidFill>
                  <a:schemeClr val="bg1"/>
                </a:solidFill>
                <a:latin typeface="Tw Cen MT Condensed" panose="020B0606020104020203" pitchFamily="34" charset="0"/>
              </a:rPr>
              <a:t>POWERPOINT </a:t>
            </a:r>
            <a:r>
              <a:rPr lang="en-US" sz="2400" dirty="0">
                <a:solidFill>
                  <a:srgbClr val="438A89"/>
                </a:solidFill>
                <a:latin typeface="Tw Cen MT Condensed" panose="020B0606020104020203" pitchFamily="34" charset="0"/>
              </a:rPr>
              <a:t>~ VECTORS</a:t>
            </a:r>
            <a:endParaRPr lang="en-US" sz="6000" dirty="0">
              <a:solidFill>
                <a:srgbClr val="438A89"/>
              </a:solidFill>
              <a:latin typeface="Tw Cen MT Condensed" panose="020B0606020104020203" pitchFamily="34" charset="0"/>
            </a:endParaRPr>
          </a:p>
        </p:txBody>
      </p:sp>
      <p:sp>
        <p:nvSpPr>
          <p:cNvPr id="15" name="Title Placeholder 1">
            <a:extLst>
              <a:ext uri="{FF2B5EF4-FFF2-40B4-BE49-F238E27FC236}">
                <a16:creationId xmlns:a16="http://schemas.microsoft.com/office/drawing/2014/main" id="{C0118348-9549-4807-96B5-44AE503C486A}"/>
              </a:ext>
            </a:extLst>
          </p:cNvPr>
          <p:cNvSpPr>
            <a:spLocks noGrp="1"/>
          </p:cNvSpPr>
          <p:nvPr>
            <p:ph type="title" hasCustomPrompt="1"/>
          </p:nvPr>
        </p:nvSpPr>
        <p:spPr>
          <a:xfrm>
            <a:off x="938659" y="643675"/>
            <a:ext cx="10375641" cy="1289890"/>
          </a:xfrm>
          <a:prstGeom prst="rect">
            <a:avLst/>
          </a:prstGeom>
          <a:solidFill>
            <a:schemeClr val="accent3">
              <a:lumMod val="75000"/>
            </a:schemeClr>
          </a:solidFill>
        </p:spPr>
        <p:txBody>
          <a:bodyPr vert="horz" lIns="365760" tIns="45720" rIns="91440" bIns="91440" rtlCol="0" anchor="b">
            <a:normAutofit/>
          </a:bodyPr>
          <a:lstStyle>
            <a:lvl1pPr>
              <a:defRPr/>
            </a:lvl1pPr>
          </a:lstStyle>
          <a:p>
            <a:r>
              <a:rPr lang="en-US" dirty="0"/>
              <a:t>VECTOR V. RASTER ARTWORK</a:t>
            </a:r>
          </a:p>
        </p:txBody>
      </p:sp>
      <p:sp>
        <p:nvSpPr>
          <p:cNvPr id="22" name="Slide Number Placeholder 5">
            <a:extLst>
              <a:ext uri="{FF2B5EF4-FFF2-40B4-BE49-F238E27FC236}">
                <a16:creationId xmlns:a16="http://schemas.microsoft.com/office/drawing/2014/main" id="{515823B0-A0B2-45C2-B0F6-B45058345720}"/>
              </a:ext>
            </a:extLst>
          </p:cNvPr>
          <p:cNvSpPr>
            <a:spLocks noGrp="1"/>
          </p:cNvSpPr>
          <p:nvPr>
            <p:ph type="sldNum" sz="quarter" idx="4"/>
          </p:nvPr>
        </p:nvSpPr>
        <p:spPr>
          <a:xfrm>
            <a:off x="11155679" y="6446838"/>
            <a:ext cx="780010" cy="365125"/>
          </a:xfrm>
          <a:prstGeom prst="rect">
            <a:avLst/>
          </a:prstGeom>
        </p:spPr>
        <p:txBody>
          <a:bodyPr vert="horz" lIns="91440" tIns="45720" rIns="91440" bIns="45720" rtlCol="0" anchor="ctr"/>
          <a:lstStyle>
            <a:lvl1pPr algn="r">
              <a:defRPr sz="2400">
                <a:solidFill>
                  <a:schemeClr val="accent3">
                    <a:lumMod val="75000"/>
                  </a:schemeClr>
                </a:solidFill>
                <a:latin typeface="Century Gothic" panose="020B0502020202020204" pitchFamily="34" charset="0"/>
              </a:defRPr>
            </a:lvl1pPr>
          </a:lstStyle>
          <a:p>
            <a:fld id="{3A98EE3D-8CD1-4C3F-BD1C-C98C9596463C}" type="slidenum">
              <a:rPr lang="en-US" smtClean="0"/>
              <a:pPr/>
              <a:t>‹#›</a:t>
            </a:fld>
            <a:endParaRPr lang="en-US" dirty="0"/>
          </a:p>
        </p:txBody>
      </p:sp>
      <p:cxnSp>
        <p:nvCxnSpPr>
          <p:cNvPr id="23" name="Straight Connector 22">
            <a:extLst>
              <a:ext uri="{FF2B5EF4-FFF2-40B4-BE49-F238E27FC236}">
                <a16:creationId xmlns:a16="http://schemas.microsoft.com/office/drawing/2014/main" id="{4DC247FD-73AF-4325-BC52-88E9FE9913B0}"/>
              </a:ext>
            </a:extLst>
          </p:cNvPr>
          <p:cNvCxnSpPr/>
          <p:nvPr userDrawn="1"/>
        </p:nvCxnSpPr>
        <p:spPr>
          <a:xfrm>
            <a:off x="1193531" y="2242613"/>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452B530D-2F50-48DC-AA81-65B47BBC8535}"/>
              </a:ext>
            </a:extLst>
          </p:cNvPr>
          <p:cNvSpPr/>
          <p:nvPr userDrawn="1"/>
        </p:nvSpPr>
        <p:spPr>
          <a:xfrm>
            <a:off x="0" y="-19891"/>
            <a:ext cx="12188825" cy="4572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Date Placeholder 3">
            <a:extLst>
              <a:ext uri="{FF2B5EF4-FFF2-40B4-BE49-F238E27FC236}">
                <a16:creationId xmlns:a16="http://schemas.microsoft.com/office/drawing/2014/main" id="{CCCF3CCB-4EB0-4B59-933E-F262F4F6228E}"/>
              </a:ext>
            </a:extLst>
          </p:cNvPr>
          <p:cNvSpPr txBox="1">
            <a:spLocks/>
          </p:cNvSpPr>
          <p:nvPr userDrawn="1"/>
        </p:nvSpPr>
        <p:spPr>
          <a:xfrm>
            <a:off x="4801987" y="39623"/>
            <a:ext cx="2584850" cy="365125"/>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accent3">
                    <a:lumMod val="75000"/>
                  </a:schemeClr>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dirty="0">
                <a:solidFill>
                  <a:schemeClr val="bg1"/>
                </a:solidFill>
                <a:latin typeface="Tw Cen MT" panose="020B0602020104020603" pitchFamily="34" charset="0"/>
              </a:rPr>
              <a:t>POWERPOINT</a:t>
            </a:r>
            <a:endParaRPr lang="en-US" sz="1600" dirty="0">
              <a:solidFill>
                <a:schemeClr val="bg1"/>
              </a:solidFill>
              <a:latin typeface="Tw Cen MT" panose="020B0602020104020603" pitchFamily="34" charset="0"/>
            </a:endParaRPr>
          </a:p>
        </p:txBody>
      </p:sp>
      <p:sp>
        <p:nvSpPr>
          <p:cNvPr id="13" name="Text Placeholder 2">
            <a:extLst>
              <a:ext uri="{FF2B5EF4-FFF2-40B4-BE49-F238E27FC236}">
                <a16:creationId xmlns:a16="http://schemas.microsoft.com/office/drawing/2014/main" id="{B56CCD26-2446-41F2-9623-E549C2D19808}"/>
              </a:ext>
            </a:extLst>
          </p:cNvPr>
          <p:cNvSpPr>
            <a:spLocks noGrp="1"/>
          </p:cNvSpPr>
          <p:nvPr>
            <p:ph idx="1"/>
          </p:nvPr>
        </p:nvSpPr>
        <p:spPr>
          <a:xfrm>
            <a:off x="1097279" y="2985798"/>
            <a:ext cx="10058400" cy="3228527"/>
          </a:xfrm>
          <a:prstGeom prst="rect">
            <a:avLst/>
          </a:prstGeom>
        </p:spPr>
        <p:txBody>
          <a:bodyPr vert="horz" lIns="0" tIns="45720" rIns="0" bIns="45720" rtlCol="0">
            <a:normAutofit/>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a:extLst>
              <a:ext uri="{FF2B5EF4-FFF2-40B4-BE49-F238E27FC236}">
                <a16:creationId xmlns:a16="http://schemas.microsoft.com/office/drawing/2014/main" id="{F60D8A01-2D3A-42FD-92E8-7DA9DC10A53D}"/>
              </a:ext>
            </a:extLst>
          </p:cNvPr>
          <p:cNvSpPr>
            <a:spLocks noGrp="1"/>
          </p:cNvSpPr>
          <p:nvPr>
            <p:ph type="body" sz="quarter" idx="10" hasCustomPrompt="1"/>
          </p:nvPr>
        </p:nvSpPr>
        <p:spPr>
          <a:xfrm>
            <a:off x="1097279" y="2427992"/>
            <a:ext cx="4938712" cy="444500"/>
          </a:xfrm>
          <a:solidFill>
            <a:schemeClr val="tx1">
              <a:lumMod val="40000"/>
              <a:lumOff val="60000"/>
            </a:schemeClr>
          </a:solidFill>
        </p:spPr>
        <p:txBody>
          <a:bodyPr anchor="ctr">
            <a:noAutofit/>
          </a:bodyPr>
          <a:lstStyle>
            <a:lvl1pPr algn="ctr">
              <a:defRPr sz="2800">
                <a:solidFill>
                  <a:schemeClr val="bg1"/>
                </a:solidFill>
                <a:latin typeface="Tw Cen MT" panose="020B0602020104020603" pitchFamily="34" charset="0"/>
              </a:defRPr>
            </a:lvl1pPr>
            <a:lvl2pPr marL="201168" indent="0">
              <a:buNone/>
              <a:defRPr/>
            </a:lvl2pPr>
          </a:lstStyle>
          <a:p>
            <a:pPr lvl="0"/>
            <a:r>
              <a:rPr lang="en-US" dirty="0"/>
              <a:t>CLICK TO EDIT</a:t>
            </a:r>
          </a:p>
        </p:txBody>
      </p:sp>
      <p:sp>
        <p:nvSpPr>
          <p:cNvPr id="14" name="Text Placeholder 2">
            <a:extLst>
              <a:ext uri="{FF2B5EF4-FFF2-40B4-BE49-F238E27FC236}">
                <a16:creationId xmlns:a16="http://schemas.microsoft.com/office/drawing/2014/main" id="{24F76091-624D-4090-A492-0118E4E6A047}"/>
              </a:ext>
            </a:extLst>
          </p:cNvPr>
          <p:cNvSpPr>
            <a:spLocks noGrp="1"/>
          </p:cNvSpPr>
          <p:nvPr>
            <p:ph type="body" sz="quarter" idx="11" hasCustomPrompt="1"/>
          </p:nvPr>
        </p:nvSpPr>
        <p:spPr>
          <a:xfrm>
            <a:off x="6216967" y="2427992"/>
            <a:ext cx="4938712" cy="444500"/>
          </a:xfrm>
          <a:solidFill>
            <a:schemeClr val="tx1">
              <a:lumMod val="40000"/>
              <a:lumOff val="60000"/>
            </a:schemeClr>
          </a:solidFill>
        </p:spPr>
        <p:txBody>
          <a:bodyPr anchor="ctr">
            <a:noAutofit/>
          </a:bodyPr>
          <a:lstStyle>
            <a:lvl1pPr algn="ctr">
              <a:defRPr sz="2800">
                <a:solidFill>
                  <a:schemeClr val="bg1"/>
                </a:solidFill>
                <a:latin typeface="Tw Cen MT" panose="020B0602020104020603" pitchFamily="34" charset="0"/>
              </a:defRPr>
            </a:lvl1pPr>
            <a:lvl2pPr marL="201168" indent="0">
              <a:buNone/>
              <a:defRPr/>
            </a:lvl2pPr>
          </a:lstStyle>
          <a:p>
            <a:pPr lvl="0"/>
            <a:r>
              <a:rPr lang="en-US" dirty="0"/>
              <a:t>CLICK TO EDIT</a:t>
            </a:r>
          </a:p>
        </p:txBody>
      </p:sp>
    </p:spTree>
    <p:extLst>
      <p:ext uri="{BB962C8B-B14F-4D97-AF65-F5344CB8AC3E}">
        <p14:creationId xmlns:p14="http://schemas.microsoft.com/office/powerpoint/2010/main" val="2964798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Picture with Caption">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925BD07-ADCB-49B5-9A57-B8514D62A12C}"/>
              </a:ext>
            </a:extLst>
          </p:cNvPr>
          <p:cNvSpPr txBox="1">
            <a:spLocks/>
          </p:cNvSpPr>
          <p:nvPr userDrawn="1"/>
        </p:nvSpPr>
        <p:spPr>
          <a:xfrm>
            <a:off x="0" y="6382314"/>
            <a:ext cx="12192000" cy="475686"/>
          </a:xfrm>
          <a:prstGeom prst="rect">
            <a:avLst/>
          </a:prstGeom>
          <a:solidFill>
            <a:schemeClr val="accent3">
              <a:lumMod val="60000"/>
              <a:lumOff val="40000"/>
            </a:schemeClr>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a:lstStyle>
          <a:p>
            <a:pPr algn="ctr"/>
            <a:r>
              <a:rPr lang="en-US" sz="2400" dirty="0">
                <a:solidFill>
                  <a:schemeClr val="accent3">
                    <a:lumMod val="75000"/>
                  </a:schemeClr>
                </a:solidFill>
                <a:latin typeface="Tw Cen MT Condensed" panose="020B0606020104020203" pitchFamily="34" charset="0"/>
              </a:rPr>
              <a:t>INTRODUCTION ~ DIGITAL ART ~ POWERPOINT ~ </a:t>
            </a:r>
            <a:r>
              <a:rPr lang="en-US" sz="2400" dirty="0">
                <a:solidFill>
                  <a:schemeClr val="bg1"/>
                </a:solidFill>
                <a:latin typeface="Tw Cen MT Condensed" panose="020B0606020104020203" pitchFamily="34" charset="0"/>
              </a:rPr>
              <a:t>VECTORS</a:t>
            </a:r>
            <a:endParaRPr lang="en-US" sz="6000" dirty="0">
              <a:solidFill>
                <a:schemeClr val="bg1"/>
              </a:solidFill>
              <a:latin typeface="Tw Cen MT Condensed" panose="020B0606020104020203" pitchFamily="34" charset="0"/>
            </a:endParaRPr>
          </a:p>
        </p:txBody>
      </p:sp>
      <p:sp>
        <p:nvSpPr>
          <p:cNvPr id="15" name="Title Placeholder 1">
            <a:extLst>
              <a:ext uri="{FF2B5EF4-FFF2-40B4-BE49-F238E27FC236}">
                <a16:creationId xmlns:a16="http://schemas.microsoft.com/office/drawing/2014/main" id="{C0118348-9549-4807-96B5-44AE503C486A}"/>
              </a:ext>
            </a:extLst>
          </p:cNvPr>
          <p:cNvSpPr>
            <a:spLocks noGrp="1"/>
          </p:cNvSpPr>
          <p:nvPr>
            <p:ph type="title" hasCustomPrompt="1"/>
          </p:nvPr>
        </p:nvSpPr>
        <p:spPr>
          <a:xfrm>
            <a:off x="938659" y="643675"/>
            <a:ext cx="10375641" cy="1289890"/>
          </a:xfrm>
          <a:prstGeom prst="rect">
            <a:avLst/>
          </a:prstGeom>
          <a:solidFill>
            <a:schemeClr val="accent3">
              <a:lumMod val="75000"/>
            </a:schemeClr>
          </a:solidFill>
        </p:spPr>
        <p:txBody>
          <a:bodyPr vert="horz" lIns="365760" tIns="45720" rIns="91440" bIns="91440" rtlCol="0" anchor="b">
            <a:normAutofit/>
          </a:bodyPr>
          <a:lstStyle>
            <a:lvl1pPr>
              <a:defRPr/>
            </a:lvl1pPr>
          </a:lstStyle>
          <a:p>
            <a:r>
              <a:rPr lang="en-US" dirty="0"/>
              <a:t>VECTOR V. RASTER ARTWORK</a:t>
            </a:r>
          </a:p>
        </p:txBody>
      </p:sp>
      <p:sp>
        <p:nvSpPr>
          <p:cNvPr id="22" name="Slide Number Placeholder 5">
            <a:extLst>
              <a:ext uri="{FF2B5EF4-FFF2-40B4-BE49-F238E27FC236}">
                <a16:creationId xmlns:a16="http://schemas.microsoft.com/office/drawing/2014/main" id="{515823B0-A0B2-45C2-B0F6-B45058345720}"/>
              </a:ext>
            </a:extLst>
          </p:cNvPr>
          <p:cNvSpPr>
            <a:spLocks noGrp="1"/>
          </p:cNvSpPr>
          <p:nvPr>
            <p:ph type="sldNum" sz="quarter" idx="4"/>
          </p:nvPr>
        </p:nvSpPr>
        <p:spPr>
          <a:xfrm>
            <a:off x="11155679" y="6446838"/>
            <a:ext cx="780010" cy="365125"/>
          </a:xfrm>
          <a:prstGeom prst="rect">
            <a:avLst/>
          </a:prstGeom>
        </p:spPr>
        <p:txBody>
          <a:bodyPr vert="horz" lIns="91440" tIns="45720" rIns="91440" bIns="45720" rtlCol="0" anchor="ctr"/>
          <a:lstStyle>
            <a:lvl1pPr algn="r">
              <a:defRPr sz="2400">
                <a:solidFill>
                  <a:schemeClr val="accent3">
                    <a:lumMod val="75000"/>
                  </a:schemeClr>
                </a:solidFill>
                <a:latin typeface="Century Gothic" panose="020B0502020202020204" pitchFamily="34" charset="0"/>
              </a:defRPr>
            </a:lvl1pPr>
          </a:lstStyle>
          <a:p>
            <a:fld id="{3A98EE3D-8CD1-4C3F-BD1C-C98C9596463C}" type="slidenum">
              <a:rPr lang="en-US" smtClean="0"/>
              <a:pPr/>
              <a:t>‹#›</a:t>
            </a:fld>
            <a:endParaRPr lang="en-US" dirty="0"/>
          </a:p>
        </p:txBody>
      </p:sp>
      <p:cxnSp>
        <p:nvCxnSpPr>
          <p:cNvPr id="23" name="Straight Connector 22">
            <a:extLst>
              <a:ext uri="{FF2B5EF4-FFF2-40B4-BE49-F238E27FC236}">
                <a16:creationId xmlns:a16="http://schemas.microsoft.com/office/drawing/2014/main" id="{4DC247FD-73AF-4325-BC52-88E9FE9913B0}"/>
              </a:ext>
            </a:extLst>
          </p:cNvPr>
          <p:cNvCxnSpPr/>
          <p:nvPr userDrawn="1"/>
        </p:nvCxnSpPr>
        <p:spPr>
          <a:xfrm>
            <a:off x="1193531" y="2242613"/>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452B530D-2F50-48DC-AA81-65B47BBC8535}"/>
              </a:ext>
            </a:extLst>
          </p:cNvPr>
          <p:cNvSpPr/>
          <p:nvPr userDrawn="1"/>
        </p:nvSpPr>
        <p:spPr>
          <a:xfrm>
            <a:off x="0" y="-19891"/>
            <a:ext cx="12188825" cy="4572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Date Placeholder 3">
            <a:extLst>
              <a:ext uri="{FF2B5EF4-FFF2-40B4-BE49-F238E27FC236}">
                <a16:creationId xmlns:a16="http://schemas.microsoft.com/office/drawing/2014/main" id="{CCCF3CCB-4EB0-4B59-933E-F262F4F6228E}"/>
              </a:ext>
            </a:extLst>
          </p:cNvPr>
          <p:cNvSpPr txBox="1">
            <a:spLocks/>
          </p:cNvSpPr>
          <p:nvPr userDrawn="1"/>
        </p:nvSpPr>
        <p:spPr>
          <a:xfrm>
            <a:off x="4801987" y="39623"/>
            <a:ext cx="2584850" cy="365125"/>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accent3">
                    <a:lumMod val="75000"/>
                  </a:schemeClr>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dirty="0">
                <a:solidFill>
                  <a:schemeClr val="bg1"/>
                </a:solidFill>
                <a:latin typeface="Tw Cen MT" panose="020B0602020104020603" pitchFamily="34" charset="0"/>
              </a:rPr>
              <a:t>VECTORS</a:t>
            </a:r>
            <a:endParaRPr lang="en-US" sz="1600" dirty="0">
              <a:solidFill>
                <a:schemeClr val="bg1"/>
              </a:solidFill>
              <a:latin typeface="Tw Cen MT" panose="020B0602020104020603" pitchFamily="34" charset="0"/>
            </a:endParaRPr>
          </a:p>
        </p:txBody>
      </p:sp>
      <p:sp>
        <p:nvSpPr>
          <p:cNvPr id="13" name="Text Placeholder 2">
            <a:extLst>
              <a:ext uri="{FF2B5EF4-FFF2-40B4-BE49-F238E27FC236}">
                <a16:creationId xmlns:a16="http://schemas.microsoft.com/office/drawing/2014/main" id="{B56CCD26-2446-41F2-9623-E549C2D19808}"/>
              </a:ext>
            </a:extLst>
          </p:cNvPr>
          <p:cNvSpPr>
            <a:spLocks noGrp="1"/>
          </p:cNvSpPr>
          <p:nvPr>
            <p:ph idx="1"/>
          </p:nvPr>
        </p:nvSpPr>
        <p:spPr>
          <a:xfrm>
            <a:off x="1097279" y="2985798"/>
            <a:ext cx="10058400" cy="3228527"/>
          </a:xfrm>
          <a:prstGeom prst="rect">
            <a:avLst/>
          </a:prstGeom>
        </p:spPr>
        <p:txBody>
          <a:bodyPr vert="horz" lIns="0" tIns="45720" rIns="0" bIns="45720" rtlCol="0">
            <a:normAutofit/>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a:extLst>
              <a:ext uri="{FF2B5EF4-FFF2-40B4-BE49-F238E27FC236}">
                <a16:creationId xmlns:a16="http://schemas.microsoft.com/office/drawing/2014/main" id="{1BE0C341-8CD3-4BFE-A830-A0104EA4CF87}"/>
              </a:ext>
            </a:extLst>
          </p:cNvPr>
          <p:cNvSpPr>
            <a:spLocks noGrp="1"/>
          </p:cNvSpPr>
          <p:nvPr>
            <p:ph type="body" sz="quarter" idx="10" hasCustomPrompt="1"/>
          </p:nvPr>
        </p:nvSpPr>
        <p:spPr>
          <a:xfrm>
            <a:off x="1097279" y="2427992"/>
            <a:ext cx="4938712" cy="444500"/>
          </a:xfrm>
          <a:solidFill>
            <a:schemeClr val="tx1">
              <a:lumMod val="40000"/>
              <a:lumOff val="60000"/>
            </a:schemeClr>
          </a:solidFill>
        </p:spPr>
        <p:txBody>
          <a:bodyPr anchor="ctr">
            <a:noAutofit/>
          </a:bodyPr>
          <a:lstStyle>
            <a:lvl1pPr algn="ctr">
              <a:defRPr sz="2800">
                <a:solidFill>
                  <a:schemeClr val="bg1"/>
                </a:solidFill>
                <a:latin typeface="Tw Cen MT" panose="020B0602020104020603" pitchFamily="34" charset="0"/>
              </a:defRPr>
            </a:lvl1pPr>
            <a:lvl2pPr marL="201168" indent="0">
              <a:buNone/>
              <a:defRPr/>
            </a:lvl2pPr>
          </a:lstStyle>
          <a:p>
            <a:pPr lvl="0"/>
            <a:r>
              <a:rPr lang="en-US" dirty="0"/>
              <a:t>CLICK TO EDIT</a:t>
            </a:r>
          </a:p>
        </p:txBody>
      </p:sp>
      <p:sp>
        <p:nvSpPr>
          <p:cNvPr id="14" name="Text Placeholder 2">
            <a:extLst>
              <a:ext uri="{FF2B5EF4-FFF2-40B4-BE49-F238E27FC236}">
                <a16:creationId xmlns:a16="http://schemas.microsoft.com/office/drawing/2014/main" id="{F9724F06-25F3-4B62-8E55-ECB7DEC65F0C}"/>
              </a:ext>
            </a:extLst>
          </p:cNvPr>
          <p:cNvSpPr>
            <a:spLocks noGrp="1"/>
          </p:cNvSpPr>
          <p:nvPr>
            <p:ph type="body" sz="quarter" idx="11" hasCustomPrompt="1"/>
          </p:nvPr>
        </p:nvSpPr>
        <p:spPr>
          <a:xfrm>
            <a:off x="6216967" y="2427992"/>
            <a:ext cx="4938712" cy="444500"/>
          </a:xfrm>
          <a:solidFill>
            <a:schemeClr val="tx1">
              <a:lumMod val="40000"/>
              <a:lumOff val="60000"/>
            </a:schemeClr>
          </a:solidFill>
        </p:spPr>
        <p:txBody>
          <a:bodyPr anchor="ctr">
            <a:noAutofit/>
          </a:bodyPr>
          <a:lstStyle>
            <a:lvl1pPr algn="ctr">
              <a:defRPr sz="2800">
                <a:solidFill>
                  <a:schemeClr val="bg1"/>
                </a:solidFill>
                <a:latin typeface="Tw Cen MT" panose="020B0602020104020603" pitchFamily="34" charset="0"/>
              </a:defRPr>
            </a:lvl1pPr>
            <a:lvl2pPr marL="201168" indent="0">
              <a:buNone/>
              <a:defRPr/>
            </a:lvl2pPr>
          </a:lstStyle>
          <a:p>
            <a:pPr lvl="0"/>
            <a:r>
              <a:rPr lang="en-US" dirty="0"/>
              <a:t>CLICK TO EDIT</a:t>
            </a:r>
          </a:p>
        </p:txBody>
      </p:sp>
    </p:spTree>
    <p:extLst>
      <p:ext uri="{BB962C8B-B14F-4D97-AF65-F5344CB8AC3E}">
        <p14:creationId xmlns:p14="http://schemas.microsoft.com/office/powerpoint/2010/main" val="1934872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85704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dirty="0"/>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Slide Number Placeholder 5">
            <a:extLst>
              <a:ext uri="{FF2B5EF4-FFF2-40B4-BE49-F238E27FC236}">
                <a16:creationId xmlns:a16="http://schemas.microsoft.com/office/drawing/2014/main" id="{6BB0C6A9-3C6E-4E90-904D-F1180DB10523}"/>
              </a:ext>
            </a:extLst>
          </p:cNvPr>
          <p:cNvSpPr>
            <a:spLocks noGrp="1"/>
          </p:cNvSpPr>
          <p:nvPr>
            <p:ph type="sldNum" sz="quarter" idx="4"/>
          </p:nvPr>
        </p:nvSpPr>
        <p:spPr>
          <a:xfrm>
            <a:off x="11155679" y="6446838"/>
            <a:ext cx="780010" cy="365125"/>
          </a:xfrm>
          <a:prstGeom prst="rect">
            <a:avLst/>
          </a:prstGeom>
        </p:spPr>
        <p:txBody>
          <a:bodyPr vert="horz" lIns="91440" tIns="45720" rIns="91440" bIns="45720" rtlCol="0" anchor="ctr"/>
          <a:lstStyle>
            <a:lvl1pPr algn="r">
              <a:defRPr sz="2400">
                <a:solidFill>
                  <a:schemeClr val="accent3">
                    <a:lumMod val="75000"/>
                  </a:schemeClr>
                </a:solidFill>
                <a:latin typeface="Century Gothic" panose="020B0502020202020204" pitchFamily="34" charset="0"/>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644656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B19B-624B-4D7C-B16C-7B452058B7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C3E75E-2126-4E91-BB4C-4915ECC681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0D1234-E0BF-48D6-877F-DD4EFD3E1219}"/>
              </a:ext>
            </a:extLst>
          </p:cNvPr>
          <p:cNvSpPr>
            <a:spLocks noGrp="1"/>
          </p:cNvSpPr>
          <p:nvPr>
            <p:ph type="dt" sz="half" idx="10"/>
          </p:nvPr>
        </p:nvSpPr>
        <p:spPr/>
        <p:txBody>
          <a:bodyPr/>
          <a:lstStyle/>
          <a:p>
            <a:fld id="{F1EAA860-618E-4C06-8489-3EACDF945862}" type="datetimeFigureOut">
              <a:rPr lang="en-US" smtClean="0"/>
              <a:t>2/18/2020</a:t>
            </a:fld>
            <a:endParaRPr lang="en-US"/>
          </a:p>
        </p:txBody>
      </p:sp>
      <p:sp>
        <p:nvSpPr>
          <p:cNvPr id="5" name="Footer Placeholder 4">
            <a:extLst>
              <a:ext uri="{FF2B5EF4-FFF2-40B4-BE49-F238E27FC236}">
                <a16:creationId xmlns:a16="http://schemas.microsoft.com/office/drawing/2014/main" id="{9B51B805-693C-488E-B2A0-097AE4F0B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13E776-C2BD-49E6-AFCC-DF1640CBC4E0}"/>
              </a:ext>
            </a:extLst>
          </p:cNvPr>
          <p:cNvSpPr>
            <a:spLocks noGrp="1"/>
          </p:cNvSpPr>
          <p:nvPr>
            <p:ph type="sldNum" sz="quarter" idx="12"/>
          </p:nvPr>
        </p:nvSpPr>
        <p:spPr/>
        <p:txBody>
          <a:bodyPr/>
          <a:lstStyle/>
          <a:p>
            <a:fld id="{990B5ACD-D1D5-494F-8842-D840BD2CE9E9}" type="slidenum">
              <a:rPr lang="en-US" smtClean="0"/>
              <a:t>‹#›</a:t>
            </a:fld>
            <a:endParaRPr lang="en-US"/>
          </a:p>
        </p:txBody>
      </p:sp>
    </p:spTree>
    <p:extLst>
      <p:ext uri="{BB962C8B-B14F-4D97-AF65-F5344CB8AC3E}">
        <p14:creationId xmlns:p14="http://schemas.microsoft.com/office/powerpoint/2010/main" val="2617935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31C49-CD00-40DE-90CB-5567552451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DDDE96-5C02-4A93-95EF-A54AEE288C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492F8E-6066-46F3-AF67-D44AD0E20D24}"/>
              </a:ext>
            </a:extLst>
          </p:cNvPr>
          <p:cNvSpPr>
            <a:spLocks noGrp="1"/>
          </p:cNvSpPr>
          <p:nvPr>
            <p:ph type="dt" sz="half" idx="10"/>
          </p:nvPr>
        </p:nvSpPr>
        <p:spPr/>
        <p:txBody>
          <a:bodyPr/>
          <a:lstStyle/>
          <a:p>
            <a:fld id="{F1EAA860-618E-4C06-8489-3EACDF945862}" type="datetimeFigureOut">
              <a:rPr lang="en-US" smtClean="0"/>
              <a:t>2/18/2020</a:t>
            </a:fld>
            <a:endParaRPr lang="en-US"/>
          </a:p>
        </p:txBody>
      </p:sp>
      <p:sp>
        <p:nvSpPr>
          <p:cNvPr id="5" name="Footer Placeholder 4">
            <a:extLst>
              <a:ext uri="{FF2B5EF4-FFF2-40B4-BE49-F238E27FC236}">
                <a16:creationId xmlns:a16="http://schemas.microsoft.com/office/drawing/2014/main" id="{EFD5F8D6-DC8E-4672-92A4-FCD4278CF0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CAFA4E-264C-4CC4-BC39-4EF544172698}"/>
              </a:ext>
            </a:extLst>
          </p:cNvPr>
          <p:cNvSpPr>
            <a:spLocks noGrp="1"/>
          </p:cNvSpPr>
          <p:nvPr>
            <p:ph type="sldNum" sz="quarter" idx="12"/>
          </p:nvPr>
        </p:nvSpPr>
        <p:spPr/>
        <p:txBody>
          <a:bodyPr/>
          <a:lstStyle/>
          <a:p>
            <a:fld id="{990B5ACD-D1D5-494F-8842-D840BD2CE9E9}" type="slidenum">
              <a:rPr lang="en-US" smtClean="0"/>
              <a:t>‹#›</a:t>
            </a:fld>
            <a:endParaRPr lang="en-US"/>
          </a:p>
        </p:txBody>
      </p:sp>
    </p:spTree>
    <p:extLst>
      <p:ext uri="{BB962C8B-B14F-4D97-AF65-F5344CB8AC3E}">
        <p14:creationId xmlns:p14="http://schemas.microsoft.com/office/powerpoint/2010/main" val="55291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6536253-5EC7-4030-8A21-9325825FF710}"/>
              </a:ext>
            </a:extLst>
          </p:cNvPr>
          <p:cNvSpPr txBox="1">
            <a:spLocks/>
          </p:cNvSpPr>
          <p:nvPr userDrawn="1"/>
        </p:nvSpPr>
        <p:spPr>
          <a:xfrm>
            <a:off x="0" y="6382314"/>
            <a:ext cx="12192000" cy="475686"/>
          </a:xfrm>
          <a:prstGeom prst="rect">
            <a:avLst/>
          </a:prstGeom>
          <a:solidFill>
            <a:schemeClr val="accent3">
              <a:lumMod val="60000"/>
              <a:lumOff val="40000"/>
            </a:schemeClr>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a:lstStyle>
          <a:p>
            <a:pPr algn="ctr"/>
            <a:r>
              <a:rPr lang="en-US" sz="2400" dirty="0">
                <a:solidFill>
                  <a:schemeClr val="bg1"/>
                </a:solidFill>
                <a:latin typeface="Tw Cen MT Condensed" panose="020B0606020104020203" pitchFamily="34" charset="0"/>
              </a:rPr>
              <a:t>BACKGROUND</a:t>
            </a:r>
            <a:r>
              <a:rPr lang="en-US" sz="2400" dirty="0">
                <a:solidFill>
                  <a:srgbClr val="456867"/>
                </a:solidFill>
                <a:latin typeface="Tw Cen MT Condensed" panose="020B0606020104020203" pitchFamily="34" charset="0"/>
              </a:rPr>
              <a:t> </a:t>
            </a:r>
            <a:r>
              <a:rPr lang="en-US" sz="2400" dirty="0">
                <a:solidFill>
                  <a:schemeClr val="accent3">
                    <a:lumMod val="75000"/>
                  </a:schemeClr>
                </a:solidFill>
                <a:latin typeface="Tw Cen MT Condensed" panose="020B0606020104020203" pitchFamily="34" charset="0"/>
              </a:rPr>
              <a:t>~ METHODS ~ RESULTS ~ CONCLUSION</a:t>
            </a:r>
            <a:endParaRPr lang="en-US" sz="6000" dirty="0">
              <a:solidFill>
                <a:schemeClr val="accent3">
                  <a:lumMod val="75000"/>
                </a:schemeClr>
              </a:solidFill>
              <a:latin typeface="Tw Cen MT Condensed" panose="020B0606020104020203" pitchFamily="34" charset="0"/>
            </a:endParaRPr>
          </a:p>
        </p:txBody>
      </p:sp>
      <p:sp>
        <p:nvSpPr>
          <p:cNvPr id="2" name="Title Placeholder 1"/>
          <p:cNvSpPr>
            <a:spLocks noGrp="1"/>
          </p:cNvSpPr>
          <p:nvPr>
            <p:ph type="title"/>
          </p:nvPr>
        </p:nvSpPr>
        <p:spPr>
          <a:xfrm>
            <a:off x="938659" y="643675"/>
            <a:ext cx="10375641" cy="1289890"/>
          </a:xfrm>
          <a:prstGeom prst="rect">
            <a:avLst/>
          </a:prstGeom>
          <a:solidFill>
            <a:schemeClr val="accent3">
              <a:lumMod val="75000"/>
            </a:schemeClr>
          </a:solidFill>
        </p:spPr>
        <p:txBody>
          <a:bodyPr vert="horz" lIns="365760" tIns="45720" rIns="91440" bIns="91440" rtlCol="0" anchor="b">
            <a:normAutofit/>
          </a:bodyPr>
          <a:lstStyle/>
          <a:p>
            <a:r>
              <a:rPr lang="en-US" dirty="0"/>
              <a:t>HEADING</a:t>
            </a:r>
          </a:p>
        </p:txBody>
      </p:sp>
      <p:sp>
        <p:nvSpPr>
          <p:cNvPr id="3" name="Text Placeholder 2"/>
          <p:cNvSpPr>
            <a:spLocks noGrp="1"/>
          </p:cNvSpPr>
          <p:nvPr>
            <p:ph type="body" idx="1"/>
          </p:nvPr>
        </p:nvSpPr>
        <p:spPr>
          <a:xfrm>
            <a:off x="1097279" y="2985798"/>
            <a:ext cx="10058400" cy="3228527"/>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55679" y="6446838"/>
            <a:ext cx="780010" cy="365125"/>
          </a:xfrm>
          <a:prstGeom prst="rect">
            <a:avLst/>
          </a:prstGeom>
        </p:spPr>
        <p:txBody>
          <a:bodyPr vert="horz" lIns="91440" tIns="45720" rIns="91440" bIns="45720" rtlCol="0" anchor="ctr"/>
          <a:lstStyle>
            <a:lvl1pPr algn="r">
              <a:defRPr sz="2400">
                <a:solidFill>
                  <a:schemeClr val="accent3">
                    <a:lumMod val="75000"/>
                  </a:schemeClr>
                </a:solidFill>
                <a:latin typeface="Century Gothic" panose="020B0502020202020204" pitchFamily="34" charset="0"/>
              </a:defRPr>
            </a:lvl1pPr>
          </a:lstStyle>
          <a:p>
            <a:fld id="{3A98EE3D-8CD1-4C3F-BD1C-C98C9596463C}" type="slidenum">
              <a:rPr lang="en-US" smtClean="0"/>
              <a:pPr/>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1" y="2242613"/>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3B7B0EE-E476-41A5-B670-3E475183E1E6}"/>
              </a:ext>
            </a:extLst>
          </p:cNvPr>
          <p:cNvSpPr/>
          <p:nvPr userDrawn="1"/>
        </p:nvSpPr>
        <p:spPr>
          <a:xfrm>
            <a:off x="0" y="-19891"/>
            <a:ext cx="12188825" cy="4572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886D95D6-F04F-4624-86D3-6C84504A84B7}"/>
              </a:ext>
            </a:extLst>
          </p:cNvPr>
          <p:cNvSpPr/>
          <p:nvPr userDrawn="1"/>
        </p:nvSpPr>
        <p:spPr>
          <a:xfrm>
            <a:off x="1097280" y="2431988"/>
            <a:ext cx="4937764" cy="444500"/>
          </a:xfrm>
          <a:prstGeom prst="rect">
            <a:avLst/>
          </a:prstGeom>
          <a:solidFill>
            <a:srgbClr val="98D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w Cen MT" panose="020B0602020104020603" pitchFamily="34" charset="0"/>
              </a:rPr>
              <a:t>SUBHEADING</a:t>
            </a:r>
          </a:p>
        </p:txBody>
      </p:sp>
      <p:sp>
        <p:nvSpPr>
          <p:cNvPr id="13" name="Rectangle 12">
            <a:extLst>
              <a:ext uri="{FF2B5EF4-FFF2-40B4-BE49-F238E27FC236}">
                <a16:creationId xmlns:a16="http://schemas.microsoft.com/office/drawing/2014/main" id="{ACD81A4B-D6F3-4943-80D5-70EC3990C379}"/>
              </a:ext>
            </a:extLst>
          </p:cNvPr>
          <p:cNvSpPr/>
          <p:nvPr userDrawn="1"/>
        </p:nvSpPr>
        <p:spPr>
          <a:xfrm>
            <a:off x="6156958" y="2439433"/>
            <a:ext cx="4998721" cy="444500"/>
          </a:xfrm>
          <a:prstGeom prst="rect">
            <a:avLst/>
          </a:prstGeom>
          <a:solidFill>
            <a:srgbClr val="98D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w Cen MT" panose="020B0602020104020603" pitchFamily="34" charset="0"/>
              </a:rPr>
              <a:t>SUBHEADING</a:t>
            </a:r>
          </a:p>
        </p:txBody>
      </p:sp>
      <p:sp>
        <p:nvSpPr>
          <p:cNvPr id="14" name="Date Placeholder 3">
            <a:extLst>
              <a:ext uri="{FF2B5EF4-FFF2-40B4-BE49-F238E27FC236}">
                <a16:creationId xmlns:a16="http://schemas.microsoft.com/office/drawing/2014/main" id="{F8A82308-C472-4C80-835A-744FAC4DEF29}"/>
              </a:ext>
            </a:extLst>
          </p:cNvPr>
          <p:cNvSpPr txBox="1">
            <a:spLocks/>
          </p:cNvSpPr>
          <p:nvPr userDrawn="1"/>
        </p:nvSpPr>
        <p:spPr>
          <a:xfrm>
            <a:off x="4801987" y="39623"/>
            <a:ext cx="2584850" cy="365125"/>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accent3">
                    <a:lumMod val="75000"/>
                  </a:schemeClr>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dirty="0">
                <a:solidFill>
                  <a:schemeClr val="bg1"/>
                </a:solidFill>
                <a:latin typeface="Tw Cen MT" panose="020B0602020104020603" pitchFamily="34" charset="0"/>
              </a:rPr>
              <a:t>BACKGROUND</a:t>
            </a:r>
            <a:endParaRPr lang="en-US" sz="1600" dirty="0">
              <a:solidFill>
                <a:schemeClr val="bg1"/>
              </a:solidFill>
              <a:latin typeface="Tw Cen MT" panose="020B0602020104020603" pitchFamily="34" charset="0"/>
            </a:endParaRPr>
          </a:p>
        </p:txBody>
      </p:sp>
    </p:spTree>
    <p:extLst>
      <p:ext uri="{BB962C8B-B14F-4D97-AF65-F5344CB8AC3E}">
        <p14:creationId xmlns:p14="http://schemas.microsoft.com/office/powerpoint/2010/main" val="1262307207"/>
      </p:ext>
    </p:extLst>
  </p:cSld>
  <p:clrMap bg1="lt1" tx1="dk1" bg2="lt2" tx2="dk2" accent1="accent1" accent2="accent2" accent3="accent3" accent4="accent4" accent5="accent5" accent6="accent6" hlink="hlink" folHlink="folHlink"/>
  <p:sldLayoutIdLst>
    <p:sldLayoutId id="2147483706" r:id="rId1"/>
    <p:sldLayoutId id="2147483728" r:id="rId2"/>
    <p:sldLayoutId id="2147483730" r:id="rId3"/>
    <p:sldLayoutId id="2147483734" r:id="rId4"/>
    <p:sldLayoutId id="2147483733" r:id="rId5"/>
    <p:sldLayoutId id="2147483726" r:id="rId6"/>
    <p:sldLayoutId id="2147483727" r:id="rId7"/>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hf hdr="0" ftr="0" dt="0"/>
  <p:txStyles>
    <p:titleStyle>
      <a:lvl1pPr algn="l" defTabSz="914400" rtl="0" eaLnBrk="1" latinLnBrk="0" hangingPunct="1">
        <a:lnSpc>
          <a:spcPct val="90000"/>
        </a:lnSpc>
        <a:spcBef>
          <a:spcPct val="0"/>
        </a:spcBef>
        <a:buNone/>
        <a:defRPr sz="4800" kern="1200" spc="-50" baseline="0">
          <a:solidFill>
            <a:schemeClr val="bg1"/>
          </a:solidFill>
          <a:latin typeface="Tw Cen MT" panose="020B0602020104020603" pitchFamily="34" charset="0"/>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0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5FA9BB-5744-421F-8355-39C7F4B537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310E7E-D4A8-4088-BDD9-1243D632A6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77F901-2396-4E37-9894-891A38FB63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EAA860-618E-4C06-8489-3EACDF945862}" type="datetimeFigureOut">
              <a:rPr lang="en-US" smtClean="0"/>
              <a:t>2/18/2020</a:t>
            </a:fld>
            <a:endParaRPr lang="en-US"/>
          </a:p>
        </p:txBody>
      </p:sp>
      <p:sp>
        <p:nvSpPr>
          <p:cNvPr id="5" name="Footer Placeholder 4">
            <a:extLst>
              <a:ext uri="{FF2B5EF4-FFF2-40B4-BE49-F238E27FC236}">
                <a16:creationId xmlns:a16="http://schemas.microsoft.com/office/drawing/2014/main" id="{292F1564-D517-4902-9C01-44821E20C7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D9BFD0-4CB3-4D50-B6E0-A07C13CF26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0B5ACD-D1D5-494F-8842-D840BD2CE9E9}" type="slidenum">
              <a:rPr lang="en-US" smtClean="0"/>
              <a:t>‹#›</a:t>
            </a:fld>
            <a:endParaRPr lang="en-US"/>
          </a:p>
        </p:txBody>
      </p:sp>
    </p:spTree>
    <p:extLst>
      <p:ext uri="{BB962C8B-B14F-4D97-AF65-F5344CB8AC3E}">
        <p14:creationId xmlns:p14="http://schemas.microsoft.com/office/powerpoint/2010/main" val="213759595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customXml" Target="../ink/ink1.xml"/><Relationship Id="rId21" Type="http://schemas.openxmlformats.org/officeDocument/2006/relationships/customXml" Target="../ink/ink8.xml"/><Relationship Id="rId7" Type="http://schemas.openxmlformats.org/officeDocument/2006/relationships/customXml" Target="../ink/ink3.xml"/><Relationship Id="rId12" Type="http://schemas.openxmlformats.org/officeDocument/2006/relationships/image" Target="../media/image90.png"/><Relationship Id="rId17"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21.png"/><Relationship Id="rId20" Type="http://schemas.openxmlformats.org/officeDocument/2006/relationships/customXml" Target="../ink/ink7.xml"/><Relationship Id="rId1" Type="http://schemas.openxmlformats.org/officeDocument/2006/relationships/slideLayout" Target="../slideLayouts/slideLayout9.xml"/><Relationship Id="rId6" Type="http://schemas.openxmlformats.org/officeDocument/2006/relationships/image" Target="../media/image71.png"/><Relationship Id="rId11" Type="http://schemas.openxmlformats.org/officeDocument/2006/relationships/customXml" Target="../ink/ink6.xml"/><Relationship Id="rId5" Type="http://schemas.openxmlformats.org/officeDocument/2006/relationships/customXml" Target="../ink/ink2.xml"/><Relationship Id="rId15" Type="http://schemas.openxmlformats.org/officeDocument/2006/relationships/image" Target="../media/image20.png"/><Relationship Id="rId10" Type="http://schemas.openxmlformats.org/officeDocument/2006/relationships/customXml" Target="../ink/ink5.xml"/><Relationship Id="rId19" Type="http://schemas.microsoft.com/office/2007/relationships/hdphoto" Target="../media/hdphoto4.wdp"/><Relationship Id="rId4" Type="http://schemas.openxmlformats.org/officeDocument/2006/relationships/image" Target="../media/image60.png"/><Relationship Id="rId9" Type="http://schemas.openxmlformats.org/officeDocument/2006/relationships/customXml" Target="../ink/ink4.xml"/><Relationship Id="rId1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4.jpe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5.xml"/><Relationship Id="rId5" Type="http://schemas.openxmlformats.org/officeDocument/2006/relationships/image" Target="../media/image31.sv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sv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10.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C4F11-94F4-4803-BCB3-EA077449E25A}"/>
              </a:ext>
            </a:extLst>
          </p:cNvPr>
          <p:cNvSpPr>
            <a:spLocks noGrp="1"/>
          </p:cNvSpPr>
          <p:nvPr>
            <p:ph type="ctrTitle"/>
          </p:nvPr>
        </p:nvSpPr>
        <p:spPr>
          <a:xfrm>
            <a:off x="0" y="606490"/>
            <a:ext cx="12192000" cy="3638939"/>
          </a:xfrm>
          <a:solidFill>
            <a:schemeClr val="tx1">
              <a:lumMod val="60000"/>
              <a:lumOff val="40000"/>
            </a:schemeClr>
          </a:solidFill>
        </p:spPr>
        <p:txBody>
          <a:bodyPr>
            <a:normAutofit/>
          </a:bodyPr>
          <a:lstStyle/>
          <a:p>
            <a:pPr>
              <a:lnSpc>
                <a:spcPts val="8000"/>
              </a:lnSpc>
            </a:pPr>
            <a:r>
              <a:rPr lang="en-US" sz="16600" dirty="0">
                <a:latin typeface="MetroScript" panose="03060702040507070403" pitchFamily="66" charset="0"/>
              </a:rPr>
              <a:t>Art</a:t>
            </a:r>
            <a:r>
              <a:rPr lang="en-US" sz="16600" dirty="0"/>
              <a:t> </a:t>
            </a:r>
            <a:r>
              <a:rPr lang="en-US" dirty="0"/>
              <a:t>for SCIENCE COMMUNICATION</a:t>
            </a:r>
          </a:p>
        </p:txBody>
      </p:sp>
      <p:sp>
        <p:nvSpPr>
          <p:cNvPr id="3" name="Subtitle 2">
            <a:extLst>
              <a:ext uri="{FF2B5EF4-FFF2-40B4-BE49-F238E27FC236}">
                <a16:creationId xmlns:a16="http://schemas.microsoft.com/office/drawing/2014/main" id="{2AD26AE8-57BF-4AAE-9783-E827C13F90F8}"/>
              </a:ext>
            </a:extLst>
          </p:cNvPr>
          <p:cNvSpPr>
            <a:spLocks noGrp="1"/>
          </p:cNvSpPr>
          <p:nvPr>
            <p:ph type="subTitle" idx="1"/>
          </p:nvPr>
        </p:nvSpPr>
        <p:spPr/>
        <p:txBody>
          <a:bodyPr>
            <a:normAutofit lnSpcReduction="10000"/>
          </a:bodyPr>
          <a:lstStyle/>
          <a:p>
            <a:r>
              <a:rPr lang="en-US" dirty="0"/>
              <a:t>UCSB Workshop 2/18/2020</a:t>
            </a:r>
          </a:p>
        </p:txBody>
      </p:sp>
      <p:sp>
        <p:nvSpPr>
          <p:cNvPr id="4" name="Subtitle 2">
            <a:extLst>
              <a:ext uri="{FF2B5EF4-FFF2-40B4-BE49-F238E27FC236}">
                <a16:creationId xmlns:a16="http://schemas.microsoft.com/office/drawing/2014/main" id="{C129D9F2-B013-46E2-BDD8-55484583E3F5}"/>
              </a:ext>
            </a:extLst>
          </p:cNvPr>
          <p:cNvSpPr txBox="1">
            <a:spLocks/>
          </p:cNvSpPr>
          <p:nvPr/>
        </p:nvSpPr>
        <p:spPr>
          <a:xfrm>
            <a:off x="1100051" y="5102351"/>
            <a:ext cx="10058400" cy="45719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Century Gothic" panose="020B0502020202020204" pitchFamily="34" charset="0"/>
                <a:ea typeface="+mn-ea"/>
                <a:cs typeface="Segoe UI Light" panose="020B0502040204020203" pitchFamily="34" charset="0"/>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1800" dirty="0">
                <a:latin typeface="Segoe UI Light" panose="020B0502040204020203" pitchFamily="34" charset="0"/>
              </a:rPr>
              <a:t>Jessica Kendall-Bar</a:t>
            </a:r>
          </a:p>
        </p:txBody>
      </p:sp>
      <p:sp>
        <p:nvSpPr>
          <p:cNvPr id="5" name="Slide Number Placeholder 4">
            <a:extLst>
              <a:ext uri="{FF2B5EF4-FFF2-40B4-BE49-F238E27FC236}">
                <a16:creationId xmlns:a16="http://schemas.microsoft.com/office/drawing/2014/main" id="{7C3752A3-1E98-4640-AD2F-61FBA182F13E}"/>
              </a:ext>
            </a:extLst>
          </p:cNvPr>
          <p:cNvSpPr>
            <a:spLocks noGrp="1"/>
          </p:cNvSpPr>
          <p:nvPr>
            <p:ph type="sldNum" sz="quarter" idx="4"/>
          </p:nvPr>
        </p:nvSpPr>
        <p:spPr/>
        <p:txBody>
          <a:bodyPr/>
          <a:lstStyle/>
          <a:p>
            <a:fld id="{3A98EE3D-8CD1-4C3F-BD1C-C98C9596463C}" type="slidenum">
              <a:rPr lang="en-US" smtClean="0"/>
              <a:pPr/>
              <a:t>1</a:t>
            </a:fld>
            <a:endParaRPr lang="en-US" dirty="0"/>
          </a:p>
        </p:txBody>
      </p:sp>
      <p:pic>
        <p:nvPicPr>
          <p:cNvPr id="7" name="Picture 6" descr="A close up of a logo&#10;&#10;Description automatically generated">
            <a:extLst>
              <a:ext uri="{FF2B5EF4-FFF2-40B4-BE49-F238E27FC236}">
                <a16:creationId xmlns:a16="http://schemas.microsoft.com/office/drawing/2014/main" id="{49C5F770-F222-4ABA-ACED-FF60D4E79C92}"/>
              </a:ext>
            </a:extLst>
          </p:cNvPr>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ackgroundRemoval t="7997" b="89984" l="9975" r="94519">
                        <a14:foregroundMark x1="34162" y1="55775" x2="28617" y2="58441"/>
                        <a14:foregroundMark x1="28617" y1="58441" x2="25876" y2="64984"/>
                        <a14:foregroundMark x1="25876" y1="64984" x2="24825" y2="72254"/>
                        <a14:foregroundMark x1="24825" y1="72254" x2="30019" y2="75242"/>
                        <a14:foregroundMark x1="30019" y1="75242" x2="27470" y2="67973"/>
                        <a14:foregroundMark x1="27470" y1="67973" x2="32027" y2="63449"/>
                        <a14:foregroundMark x1="32027" y1="63449" x2="35755" y2="50202"/>
                        <a14:foregroundMark x1="35755" y1="50202" x2="39069" y2="55775"/>
                        <a14:foregroundMark x1="39069" y1="55775" x2="39802" y2="59532"/>
                        <a14:foregroundMark x1="44678" y1="39984" x2="46144" y2="32956"/>
                        <a14:foregroundMark x1="46144" y1="32956" x2="49203" y2="26494"/>
                        <a14:foregroundMark x1="49203" y1="26494" x2="53792" y2="22617"/>
                        <a14:foregroundMark x1="53792" y1="22617" x2="54971" y2="32431"/>
                        <a14:foregroundMark x1="54971" y1="32431" x2="50414" y2="45396"/>
                        <a14:foregroundMark x1="50414" y1="45396" x2="47674" y2="38974"/>
                        <a14:foregroundMark x1="47674" y1="38974" x2="50829" y2="32553"/>
                        <a14:foregroundMark x1="50829" y1="32553" x2="59688" y2="32835"/>
                        <a14:foregroundMark x1="59688" y1="32835" x2="62333" y2="41842"/>
                        <a14:foregroundMark x1="62333" y1="41842" x2="58286" y2="46850"/>
                        <a14:foregroundMark x1="58286" y1="46850" x2="41045" y2="33805"/>
                        <a14:foregroundMark x1="41045" y1="33805" x2="42129" y2="41115"/>
                        <a14:foregroundMark x1="42129" y1="41115" x2="35692" y2="39015"/>
                        <a14:foregroundMark x1="35692" y1="39015" x2="39611" y2="34168"/>
                        <a14:foregroundMark x1="39611" y1="34168" x2="37030" y2="40347"/>
                        <a14:foregroundMark x1="37030" y1="40347" x2="43595" y2="27181"/>
                        <a14:foregroundMark x1="43595" y1="27181" x2="50797" y2="20638"/>
                        <a14:foregroundMark x1="50797" y1="20638" x2="58158" y2="18861"/>
                        <a14:foregroundMark x1="58158" y1="18861" x2="65488" y2="22334"/>
                        <a14:foregroundMark x1="65488" y1="22334" x2="58636" y2="21244"/>
                        <a14:foregroundMark x1="58636" y1="21244" x2="55704" y2="14136"/>
                        <a14:foregroundMark x1="55704" y1="14136" x2="61663" y2="23586"/>
                        <a14:foregroundMark x1="61663" y1="23586" x2="57553" y2="17811"/>
                        <a14:foregroundMark x1="57553" y1="17811" x2="69662" y2="28756"/>
                        <a14:foregroundMark x1="69662" y1="28756" x2="66284" y2="22617"/>
                        <a14:foregroundMark x1="66284" y1="22617" x2="64755" y2="31300"/>
                        <a14:foregroundMark x1="64755" y1="31300" x2="63544" y2="23667"/>
                        <a14:foregroundMark x1="63544" y1="23667" x2="63352" y2="34330"/>
                        <a14:foregroundMark x1="63352" y1="34330" x2="66539" y2="40307"/>
                        <a14:foregroundMark x1="66539" y1="40307" x2="67527" y2="30170"/>
                        <a14:foregroundMark x1="67527" y1="30170" x2="66221" y2="37722"/>
                        <a14:foregroundMark x1="66221" y1="37722" x2="63735" y2="30452"/>
                        <a14:foregroundMark x1="63735" y1="30452" x2="54812" y2="34693"/>
                        <a14:foregroundMark x1="54812" y1="34693" x2="51816" y2="38247"/>
                        <a14:foregroundMark x1="73486" y1="27464" x2="75813" y2="33764"/>
                        <a14:foregroundMark x1="75813" y1="33764" x2="71670" y2="29079"/>
                        <a14:foregroundMark x1="71670" y1="29079" x2="73996" y2="35945"/>
                        <a14:foregroundMark x1="73996" y1="35945" x2="73901" y2="28918"/>
                        <a14:foregroundMark x1="73901" y1="28918" x2="73231" y2="36389"/>
                        <a14:foregroundMark x1="73231" y1="36389" x2="69662" y2="37157"/>
                        <a14:foregroundMark x1="15774" y1="36107" x2="21638" y2="35420"/>
                        <a14:foregroundMark x1="21638" y1="35420" x2="27470" y2="37157"/>
                        <a14:foregroundMark x1="14085" y1="36228" x2="17272" y2="35945"/>
                        <a14:foregroundMark x1="19280" y1="36632" x2="20554" y2="40388"/>
                        <a14:foregroundMark x1="18324" y1="36632" x2="21319" y2="42407"/>
                        <a14:foregroundMark x1="17049" y1="23425" x2="22753" y2="23506"/>
                        <a14:foregroundMark x1="22753" y1="23506" x2="30784" y2="29645"/>
                        <a14:foregroundMark x1="48502" y1="10218" x2="53601" y2="12843"/>
                        <a14:foregroundMark x1="53601" y1="12843" x2="53728" y2="13207"/>
                        <a14:foregroundMark x1="45539" y1="10218" x2="51083" y2="10097"/>
                        <a14:foregroundMark x1="51083" y1="10097" x2="54557" y2="11026"/>
                        <a14:foregroundMark x1="72403" y1="24111" x2="77565" y2="21284"/>
                        <a14:foregroundMark x1="77565" y1="21284" x2="79764" y2="21284"/>
                        <a14:foregroundMark x1="78681" y1="26817" x2="82345" y2="21446"/>
                        <a14:foregroundMark x1="82345" y1="21446" x2="82314" y2="20598"/>
                        <a14:foregroundMark x1="74857" y1="46729" x2="93658" y2="30856"/>
                        <a14:foregroundMark x1="93658" y1="30856" x2="94519" y2="30695"/>
                        <a14:foregroundMark x1="57011" y1="11309" x2="62779" y2="12924"/>
                        <a14:foregroundMark x1="62779" y1="12924" x2="63926" y2="11591"/>
                        <a14:foregroundMark x1="18228" y1="37682" x2="20045" y2="42973"/>
                        <a14:foregroundMark x1="60676" y1="13207" x2="65137" y2="17286"/>
                        <a14:foregroundMark x1="65137" y1="17286" x2="64627" y2="18215"/>
                        <a14:foregroundMark x1="72339" y1="77464" x2="77852" y2="76656"/>
                        <a14:foregroundMark x1="77852" y1="76656" x2="80147" y2="74152"/>
                        <a14:foregroundMark x1="74857" y1="73384" x2="77151" y2="74273"/>
                        <a14:foregroundMark x1="62237" y1="7997" x2="67240" y2="11187"/>
                        <a14:foregroundMark x1="67240" y1="11187" x2="65743" y2="17973"/>
                        <a14:foregroundMark x1="65743" y1="17973" x2="63448" y2="11551"/>
                        <a14:foregroundMark x1="63448" y1="11551" x2="67431" y2="10662"/>
                      </a14:backgroundRemoval>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998695" y="3661705"/>
            <a:ext cx="4298079" cy="3390744"/>
          </a:xfrm>
          <a:prstGeom prst="rect">
            <a:avLst/>
          </a:prstGeom>
        </p:spPr>
      </p:pic>
    </p:spTree>
    <p:extLst>
      <p:ext uri="{BB962C8B-B14F-4D97-AF65-F5344CB8AC3E}">
        <p14:creationId xmlns:p14="http://schemas.microsoft.com/office/powerpoint/2010/main" val="308675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289B5-7C98-45B0-BB80-EB4D4586464D}"/>
              </a:ext>
            </a:extLst>
          </p:cNvPr>
          <p:cNvSpPr>
            <a:spLocks noGrp="1"/>
          </p:cNvSpPr>
          <p:nvPr>
            <p:ph type="title"/>
          </p:nvPr>
        </p:nvSpPr>
        <p:spPr/>
        <p:txBody>
          <a:bodyPr/>
          <a:lstStyle/>
          <a:p>
            <a:r>
              <a:rPr lang="en-US" dirty="0"/>
              <a:t>SLIDE MASTER</a:t>
            </a:r>
          </a:p>
        </p:txBody>
      </p:sp>
      <p:sp>
        <p:nvSpPr>
          <p:cNvPr id="3" name="Slide Number Placeholder 2">
            <a:extLst>
              <a:ext uri="{FF2B5EF4-FFF2-40B4-BE49-F238E27FC236}">
                <a16:creationId xmlns:a16="http://schemas.microsoft.com/office/drawing/2014/main" id="{9DA6C06D-30F2-40DF-A1D7-C0F809700A5A}"/>
              </a:ext>
            </a:extLst>
          </p:cNvPr>
          <p:cNvSpPr>
            <a:spLocks noGrp="1"/>
          </p:cNvSpPr>
          <p:nvPr>
            <p:ph type="sldNum" sz="quarter" idx="4"/>
          </p:nvPr>
        </p:nvSpPr>
        <p:spPr/>
        <p:txBody>
          <a:bodyPr/>
          <a:lstStyle/>
          <a:p>
            <a:fld id="{3A98EE3D-8CD1-4C3F-BD1C-C98C9596463C}" type="slidenum">
              <a:rPr lang="en-US" smtClean="0"/>
              <a:pPr/>
              <a:t>10</a:t>
            </a:fld>
            <a:endParaRPr lang="en-US" dirty="0"/>
          </a:p>
        </p:txBody>
      </p:sp>
      <p:sp>
        <p:nvSpPr>
          <p:cNvPr id="4" name="Content Placeholder 3">
            <a:extLst>
              <a:ext uri="{FF2B5EF4-FFF2-40B4-BE49-F238E27FC236}">
                <a16:creationId xmlns:a16="http://schemas.microsoft.com/office/drawing/2014/main" id="{2134A586-DDF4-4C0E-BB9E-C32BE5C5BEBE}"/>
              </a:ext>
            </a:extLst>
          </p:cNvPr>
          <p:cNvSpPr>
            <a:spLocks noGrp="1"/>
          </p:cNvSpPr>
          <p:nvPr>
            <p:ph idx="1"/>
          </p:nvPr>
        </p:nvSpPr>
        <p:spPr/>
        <p:txBody>
          <a:bodyPr/>
          <a:lstStyle/>
          <a:p>
            <a:r>
              <a:rPr lang="en-US" dirty="0"/>
              <a:t>Go to View&gt;Slide Master…</a:t>
            </a:r>
          </a:p>
        </p:txBody>
      </p:sp>
      <p:sp>
        <p:nvSpPr>
          <p:cNvPr id="5" name="Text Placeholder 4">
            <a:extLst>
              <a:ext uri="{FF2B5EF4-FFF2-40B4-BE49-F238E27FC236}">
                <a16:creationId xmlns:a16="http://schemas.microsoft.com/office/drawing/2014/main" id="{E2825404-606B-49A9-BF0F-27A4D3FB4C72}"/>
              </a:ext>
            </a:extLst>
          </p:cNvPr>
          <p:cNvSpPr>
            <a:spLocks noGrp="1"/>
          </p:cNvSpPr>
          <p:nvPr>
            <p:ph type="body" sz="quarter" idx="10"/>
          </p:nvPr>
        </p:nvSpPr>
        <p:spPr/>
        <p:txBody>
          <a:bodyPr/>
          <a:lstStyle/>
          <a:p>
            <a:r>
              <a:rPr lang="en-US" dirty="0"/>
              <a:t>MAKE YOUR OWN THEME</a:t>
            </a:r>
          </a:p>
        </p:txBody>
      </p:sp>
    </p:spTree>
    <p:extLst>
      <p:ext uri="{BB962C8B-B14F-4D97-AF65-F5344CB8AC3E}">
        <p14:creationId xmlns:p14="http://schemas.microsoft.com/office/powerpoint/2010/main" val="3121735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289B5-7C98-45B0-BB80-EB4D4586464D}"/>
              </a:ext>
            </a:extLst>
          </p:cNvPr>
          <p:cNvSpPr>
            <a:spLocks noGrp="1"/>
          </p:cNvSpPr>
          <p:nvPr>
            <p:ph type="title"/>
          </p:nvPr>
        </p:nvSpPr>
        <p:spPr/>
        <p:txBody>
          <a:bodyPr/>
          <a:lstStyle/>
          <a:p>
            <a:r>
              <a:rPr lang="en-US" dirty="0"/>
              <a:t>ANIMATIONS</a:t>
            </a:r>
          </a:p>
        </p:txBody>
      </p:sp>
      <p:sp>
        <p:nvSpPr>
          <p:cNvPr id="3" name="Slide Number Placeholder 2">
            <a:extLst>
              <a:ext uri="{FF2B5EF4-FFF2-40B4-BE49-F238E27FC236}">
                <a16:creationId xmlns:a16="http://schemas.microsoft.com/office/drawing/2014/main" id="{9DA6C06D-30F2-40DF-A1D7-C0F809700A5A}"/>
              </a:ext>
            </a:extLst>
          </p:cNvPr>
          <p:cNvSpPr>
            <a:spLocks noGrp="1"/>
          </p:cNvSpPr>
          <p:nvPr>
            <p:ph type="sldNum" sz="quarter" idx="4"/>
          </p:nvPr>
        </p:nvSpPr>
        <p:spPr/>
        <p:txBody>
          <a:bodyPr/>
          <a:lstStyle/>
          <a:p>
            <a:fld id="{3A98EE3D-8CD1-4C3F-BD1C-C98C9596463C}" type="slidenum">
              <a:rPr lang="en-US" smtClean="0"/>
              <a:pPr/>
              <a:t>11</a:t>
            </a:fld>
            <a:endParaRPr lang="en-US" dirty="0"/>
          </a:p>
        </p:txBody>
      </p:sp>
      <p:sp>
        <p:nvSpPr>
          <p:cNvPr id="4" name="Content Placeholder 3">
            <a:extLst>
              <a:ext uri="{FF2B5EF4-FFF2-40B4-BE49-F238E27FC236}">
                <a16:creationId xmlns:a16="http://schemas.microsoft.com/office/drawing/2014/main" id="{2134A586-DDF4-4C0E-BB9E-C32BE5C5BEBE}"/>
              </a:ext>
            </a:extLst>
          </p:cNvPr>
          <p:cNvSpPr>
            <a:spLocks noGrp="1"/>
          </p:cNvSpPr>
          <p:nvPr>
            <p:ph idx="1"/>
          </p:nvPr>
        </p:nvSpPr>
        <p:spPr>
          <a:xfrm>
            <a:off x="1097279" y="2985798"/>
            <a:ext cx="4938712" cy="3228527"/>
          </a:xfrm>
        </p:spPr>
        <p:txBody>
          <a:bodyPr>
            <a:normAutofit fontScale="92500" lnSpcReduction="20000"/>
          </a:bodyPr>
          <a:lstStyle/>
          <a:p>
            <a:pPr>
              <a:buFont typeface="Wingdings" panose="05000000000000000000" pitchFamily="2" charset="2"/>
              <a:buChar char="Ø"/>
            </a:pPr>
            <a:r>
              <a:rPr lang="en-US" dirty="0"/>
              <a:t>Use </a:t>
            </a:r>
            <a:r>
              <a:rPr lang="en-US" b="1" dirty="0"/>
              <a:t>Animation Pane</a:t>
            </a:r>
            <a:r>
              <a:rPr lang="en-US" dirty="0"/>
              <a:t> to time animations (on click, with/after previous)</a:t>
            </a:r>
          </a:p>
          <a:p>
            <a:pPr>
              <a:buFont typeface="Wingdings" panose="05000000000000000000" pitchFamily="2" charset="2"/>
              <a:buChar char="Ø"/>
            </a:pPr>
            <a:r>
              <a:rPr lang="en-US" dirty="0"/>
              <a:t>Only use animations when they help </a:t>
            </a:r>
            <a:r>
              <a:rPr lang="en-US" b="1" dirty="0"/>
              <a:t>clarify or emphasize </a:t>
            </a:r>
            <a:r>
              <a:rPr lang="en-US" dirty="0"/>
              <a:t>content</a:t>
            </a:r>
          </a:p>
          <a:p>
            <a:pPr>
              <a:buFont typeface="Wingdings" panose="05000000000000000000" pitchFamily="2" charset="2"/>
              <a:buChar char="Ø"/>
            </a:pPr>
            <a:r>
              <a:rPr lang="en-US" b="1" dirty="0"/>
              <a:t>Minimize use of slow animations </a:t>
            </a:r>
            <a:r>
              <a:rPr lang="en-US" dirty="0"/>
              <a:t>like fade in/out (or speed them up)</a:t>
            </a:r>
          </a:p>
          <a:p>
            <a:pPr>
              <a:buFont typeface="Wingdings" panose="05000000000000000000" pitchFamily="2" charset="2"/>
              <a:buChar char="Ø"/>
            </a:pPr>
            <a:r>
              <a:rPr lang="en-US" dirty="0"/>
              <a:t>Can </a:t>
            </a:r>
            <a:r>
              <a:rPr lang="en-US" b="1" dirty="0"/>
              <a:t>split animations </a:t>
            </a:r>
            <a:r>
              <a:rPr lang="en-US" dirty="0"/>
              <a:t>into separate slides and use </a:t>
            </a:r>
            <a:r>
              <a:rPr lang="en-US" b="1" dirty="0"/>
              <a:t>“Morph” transition</a:t>
            </a:r>
          </a:p>
        </p:txBody>
      </p:sp>
      <p:sp>
        <p:nvSpPr>
          <p:cNvPr id="5" name="Text Placeholder 4">
            <a:extLst>
              <a:ext uri="{FF2B5EF4-FFF2-40B4-BE49-F238E27FC236}">
                <a16:creationId xmlns:a16="http://schemas.microsoft.com/office/drawing/2014/main" id="{E2825404-606B-49A9-BF0F-27A4D3FB4C72}"/>
              </a:ext>
            </a:extLst>
          </p:cNvPr>
          <p:cNvSpPr>
            <a:spLocks noGrp="1"/>
          </p:cNvSpPr>
          <p:nvPr>
            <p:ph type="body" sz="quarter" idx="10"/>
          </p:nvPr>
        </p:nvSpPr>
        <p:spPr/>
        <p:txBody>
          <a:bodyPr/>
          <a:lstStyle/>
          <a:p>
            <a:r>
              <a:rPr lang="en-US" dirty="0"/>
              <a:t>TIPS AND CAUTIONS</a:t>
            </a:r>
          </a:p>
        </p:txBody>
      </p:sp>
      <p:sp>
        <p:nvSpPr>
          <p:cNvPr id="6" name="Text Placeholder 5">
            <a:extLst>
              <a:ext uri="{FF2B5EF4-FFF2-40B4-BE49-F238E27FC236}">
                <a16:creationId xmlns:a16="http://schemas.microsoft.com/office/drawing/2014/main" id="{D67260BF-E74B-49BB-B534-BC1576C8617A}"/>
              </a:ext>
            </a:extLst>
          </p:cNvPr>
          <p:cNvSpPr>
            <a:spLocks noGrp="1"/>
          </p:cNvSpPr>
          <p:nvPr>
            <p:ph type="body" sz="quarter" idx="11"/>
          </p:nvPr>
        </p:nvSpPr>
        <p:spPr/>
        <p:txBody>
          <a:bodyPr/>
          <a:lstStyle/>
          <a:p>
            <a:r>
              <a:rPr lang="en-US" dirty="0"/>
              <a:t>ANIMATIONS I LIKE…</a:t>
            </a:r>
          </a:p>
        </p:txBody>
      </p:sp>
      <p:sp>
        <p:nvSpPr>
          <p:cNvPr id="7" name="Content Placeholder 3">
            <a:extLst>
              <a:ext uri="{FF2B5EF4-FFF2-40B4-BE49-F238E27FC236}">
                <a16:creationId xmlns:a16="http://schemas.microsoft.com/office/drawing/2014/main" id="{F644952E-8C07-4C84-B903-BE5D242E2E93}"/>
              </a:ext>
            </a:extLst>
          </p:cNvPr>
          <p:cNvSpPr txBox="1">
            <a:spLocks/>
          </p:cNvSpPr>
          <p:nvPr/>
        </p:nvSpPr>
        <p:spPr>
          <a:xfrm>
            <a:off x="6216967" y="2985798"/>
            <a:ext cx="4938712" cy="3228527"/>
          </a:xfrm>
          <a:prstGeom prst="rect">
            <a:avLst/>
          </a:prstGeom>
        </p:spPr>
        <p:txBody>
          <a:bodyPr vert="horz" lIns="0" tIns="45720" rIns="0" bIns="45720" rtlCol="0">
            <a:normAutofit lnSpcReduction="1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0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r>
              <a:rPr lang="en-US" b="1" dirty="0"/>
              <a:t>Wipe</a:t>
            </a:r>
            <a:r>
              <a:rPr lang="en-US" dirty="0"/>
              <a:t> left to right for the “reveal” of your data or for “drawing” shapes</a:t>
            </a:r>
          </a:p>
          <a:p>
            <a:pPr lvl="1"/>
            <a:r>
              <a:rPr lang="en-US" b="1" dirty="0"/>
              <a:t>Appear</a:t>
            </a:r>
            <a:r>
              <a:rPr lang="en-US" dirty="0"/>
              <a:t> for each bullet point of a list to keep your audience’s attention (“By Paragraph” in Effect Options)</a:t>
            </a:r>
          </a:p>
          <a:p>
            <a:pPr lvl="1"/>
            <a:r>
              <a:rPr lang="en-US" b="1" dirty="0"/>
              <a:t>Motion paths and spin </a:t>
            </a:r>
            <a:r>
              <a:rPr lang="en-US" dirty="0"/>
              <a:t>to show behavior/movement </a:t>
            </a:r>
          </a:p>
          <a:p>
            <a:pPr lvl="2"/>
            <a:r>
              <a:rPr lang="en-US" dirty="0"/>
              <a:t>When adding multiple animations to a single object, press “Add Animation” to add second animation without overwriting existing animation.</a:t>
            </a:r>
          </a:p>
          <a:p>
            <a:endParaRPr lang="en-US" dirty="0"/>
          </a:p>
        </p:txBody>
      </p:sp>
    </p:spTree>
    <p:extLst>
      <p:ext uri="{BB962C8B-B14F-4D97-AF65-F5344CB8AC3E}">
        <p14:creationId xmlns:p14="http://schemas.microsoft.com/office/powerpoint/2010/main" val="351955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wipe(left)">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7" presetClass="path" presetSubtype="0" accel="50000" decel="50000" fill="hold" nodeType="clickEffect">
                                  <p:stCondLst>
                                    <p:cond delay="0"/>
                                  </p:stCondLst>
                                  <p:childTnLst>
                                    <p:animMotion origin="layout" path="M -0.00039 1.48148E-6 C 0.22005 -0.22315 0.1582 -0.63519 -0.15821 -0.52361 " pathEditMode="relative" rAng="0" ptsTypes="AA">
                                      <p:cBhvr>
                                        <p:cTn id="37" dur="2000" fill="hold"/>
                                        <p:tgtEl>
                                          <p:spTgt spid="7">
                                            <p:txEl>
                                              <p:pRg st="2" end="2"/>
                                            </p:txEl>
                                          </p:spTgt>
                                        </p:tgtEl>
                                        <p:attrNameLst>
                                          <p:attrName>ppt_x</p:attrName>
                                          <p:attrName>ppt_y</p:attrName>
                                        </p:attrNameLst>
                                      </p:cBhvr>
                                      <p:rCtr x="-1354" y="-27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20987D2-23A1-43BF-B149-60B7D03AA33A}"/>
              </a:ext>
            </a:extLst>
          </p:cNvPr>
          <p:cNvPicPr>
            <a:picLocks noChangeAspect="1"/>
          </p:cNvPicPr>
          <p:nvPr/>
        </p:nvPicPr>
        <p:blipFill rotWithShape="1">
          <a:blip r:embed="rId3">
            <a:extLst>
              <a:ext uri="{28A0092B-C50C-407E-A947-70E740481C1C}">
                <a14:useLocalDpi xmlns:a14="http://schemas.microsoft.com/office/drawing/2010/main" val="0"/>
              </a:ext>
            </a:extLst>
          </a:blip>
          <a:srcRect l="20077" t="29375" r="17776"/>
          <a:stretch/>
        </p:blipFill>
        <p:spPr>
          <a:xfrm>
            <a:off x="6509647" y="2768470"/>
            <a:ext cx="5171482" cy="3491933"/>
          </a:xfrm>
          <a:prstGeom prst="rect">
            <a:avLst/>
          </a:prstGeom>
        </p:spPr>
      </p:pic>
      <p:sp>
        <p:nvSpPr>
          <p:cNvPr id="54" name="Title 1">
            <a:extLst>
              <a:ext uri="{FF2B5EF4-FFF2-40B4-BE49-F238E27FC236}">
                <a16:creationId xmlns:a16="http://schemas.microsoft.com/office/drawing/2014/main" id="{113A83AF-8E94-4E8B-9685-439C31DB72F6}"/>
              </a:ext>
            </a:extLst>
          </p:cNvPr>
          <p:cNvSpPr txBox="1">
            <a:spLocks/>
          </p:cNvSpPr>
          <p:nvPr/>
        </p:nvSpPr>
        <p:spPr>
          <a:xfrm>
            <a:off x="0" y="6382314"/>
            <a:ext cx="12191999" cy="475686"/>
          </a:xfrm>
          <a:prstGeom prst="rect">
            <a:avLst/>
          </a:prstGeom>
          <a:solidFill>
            <a:schemeClr val="accent3">
              <a:lumMod val="60000"/>
              <a:lumOff val="40000"/>
            </a:schemeClr>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2400" b="0" i="0" u="none" strike="noStrike" kern="1200" cap="all" spc="100" normalizeH="0" baseline="0" noProof="0" dirty="0">
                <a:ln>
                  <a:noFill/>
                </a:ln>
                <a:solidFill>
                  <a:srgbClr val="3A8F98"/>
                </a:solidFill>
                <a:effectLst/>
                <a:uLnTx/>
                <a:uFillTx/>
                <a:latin typeface="Tw Cen MT Condensed" panose="020B0606020104020203" pitchFamily="34" charset="0"/>
                <a:ea typeface="+mj-ea"/>
                <a:cs typeface="+mj-cs"/>
              </a:rPr>
              <a:t>BACKGROUND ~ 1: DRIFTING </a:t>
            </a:r>
            <a:r>
              <a:rPr kumimoji="0" lang="en-US" sz="2400" b="0" i="0" u="none" strike="noStrike" kern="1200" cap="all" spc="100" normalizeH="0" baseline="0" noProof="0" dirty="0">
                <a:ln>
                  <a:noFill/>
                </a:ln>
                <a:solidFill>
                  <a:srgbClr val="58B6C0">
                    <a:lumMod val="75000"/>
                  </a:srgbClr>
                </a:solidFill>
                <a:effectLst/>
                <a:uLnTx/>
                <a:uFillTx/>
                <a:latin typeface="Tw Cen MT Condensed" panose="020B0606020104020203" pitchFamily="34" charset="0"/>
                <a:ea typeface="+mj-ea"/>
                <a:cs typeface="+mj-cs"/>
              </a:rPr>
              <a:t>~ 2: VALIDATION ~ </a:t>
            </a:r>
            <a:r>
              <a:rPr kumimoji="0" lang="en-US" sz="2400" b="0" i="0" u="none" strike="noStrike" kern="1200" cap="all" spc="100" normalizeH="0" baseline="0" noProof="0" dirty="0">
                <a:ln>
                  <a:noFill/>
                </a:ln>
                <a:solidFill>
                  <a:prstClr val="white"/>
                </a:solidFill>
                <a:effectLst/>
                <a:uLnTx/>
                <a:uFillTx/>
                <a:latin typeface="Tw Cen MT Condensed" panose="020B0606020104020203" pitchFamily="34" charset="0"/>
                <a:ea typeface="+mj-ea"/>
                <a:cs typeface="+mj-cs"/>
              </a:rPr>
              <a:t>3: GOING WILD </a:t>
            </a:r>
            <a:r>
              <a:rPr kumimoji="0" lang="en-US" sz="2400" b="0" i="0" u="none" strike="noStrike" kern="1200" cap="all" spc="100" normalizeH="0" baseline="0" noProof="0" dirty="0">
                <a:ln>
                  <a:noFill/>
                </a:ln>
                <a:solidFill>
                  <a:srgbClr val="58B6C0">
                    <a:lumMod val="75000"/>
                  </a:srgbClr>
                </a:solidFill>
                <a:effectLst/>
                <a:uLnTx/>
                <a:uFillTx/>
                <a:latin typeface="Tw Cen MT Condensed" panose="020B0606020104020203" pitchFamily="34" charset="0"/>
                <a:ea typeface="+mj-ea"/>
                <a:cs typeface="+mj-cs"/>
              </a:rPr>
              <a:t>~ CONCLUSION</a:t>
            </a:r>
            <a:endParaRPr kumimoji="0" lang="en-US" sz="6000" b="0" i="0" u="none" strike="noStrike" kern="1200" cap="all" spc="100" normalizeH="0" baseline="0" noProof="0" dirty="0">
              <a:ln>
                <a:noFill/>
              </a:ln>
              <a:solidFill>
                <a:srgbClr val="58B6C0">
                  <a:lumMod val="75000"/>
                </a:srgbClr>
              </a:solidFill>
              <a:effectLst/>
              <a:uLnTx/>
              <a:uFillTx/>
              <a:latin typeface="Tw Cen MT Condensed" panose="020B0606020104020203" pitchFamily="34" charset="0"/>
              <a:ea typeface="+mj-ea"/>
              <a:cs typeface="+mj-cs"/>
            </a:endParaRPr>
          </a:p>
        </p:txBody>
      </p:sp>
      <p:sp>
        <p:nvSpPr>
          <p:cNvPr id="55" name="Title 1">
            <a:extLst>
              <a:ext uri="{FF2B5EF4-FFF2-40B4-BE49-F238E27FC236}">
                <a16:creationId xmlns:a16="http://schemas.microsoft.com/office/drawing/2014/main" id="{01F8F153-19E6-4C17-861D-C56CD82F824E}"/>
              </a:ext>
            </a:extLst>
          </p:cNvPr>
          <p:cNvSpPr txBox="1">
            <a:spLocks/>
          </p:cNvSpPr>
          <p:nvPr/>
        </p:nvSpPr>
        <p:spPr>
          <a:xfrm>
            <a:off x="0" y="-14770"/>
            <a:ext cx="12192000" cy="439862"/>
          </a:xfrm>
          <a:prstGeom prst="rect">
            <a:avLst/>
          </a:prstGeom>
          <a:solidFill>
            <a:schemeClr val="accent2">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75BDA7">
                    <a:lumMod val="60000"/>
                    <a:lumOff val="40000"/>
                  </a:srgbClr>
                </a:solidFill>
                <a:effectLst/>
                <a:uLnTx/>
                <a:uFillTx/>
                <a:latin typeface="Tw Cen MT" panose="020B0602020104020603" pitchFamily="34" charset="0"/>
                <a:ea typeface="+mj-ea"/>
                <a:cs typeface="+mj-cs"/>
              </a:rPr>
              <a:t>Ch. 3 GOING WILD: </a:t>
            </a:r>
            <a:r>
              <a:rPr kumimoji="0" lang="en-US" sz="2400" b="0" i="0" u="none" strike="noStrike" kern="1200" cap="none" spc="0" normalizeH="0" baseline="0" noProof="0" dirty="0">
                <a:ln>
                  <a:noFill/>
                </a:ln>
                <a:solidFill>
                  <a:prstClr val="white"/>
                </a:solidFill>
                <a:effectLst/>
                <a:uLnTx/>
                <a:uFillTx/>
                <a:latin typeface="Tw Cen MT" panose="020B0602020104020603" pitchFamily="34" charset="0"/>
                <a:ea typeface="+mj-ea"/>
                <a:cs typeface="+mj-cs"/>
              </a:rPr>
              <a:t>PRELIMINARY RESULTS</a:t>
            </a:r>
          </a:p>
        </p:txBody>
      </p:sp>
      <p:pic>
        <p:nvPicPr>
          <p:cNvPr id="2" name="Picture 1">
            <a:extLst>
              <a:ext uri="{FF2B5EF4-FFF2-40B4-BE49-F238E27FC236}">
                <a16:creationId xmlns:a16="http://schemas.microsoft.com/office/drawing/2014/main" id="{5B69794A-EE41-4414-89A6-23AA85FDF1C4}"/>
              </a:ext>
            </a:extLst>
          </p:cNvPr>
          <p:cNvPicPr>
            <a:picLocks noChangeAspect="1"/>
          </p:cNvPicPr>
          <p:nvPr/>
        </p:nvPicPr>
        <p:blipFill rotWithShape="1">
          <a:blip r:embed="rId4"/>
          <a:srcRect l="2931" t="33796" r="61108" b="8156"/>
          <a:stretch/>
        </p:blipFill>
        <p:spPr>
          <a:xfrm>
            <a:off x="2116461" y="2318142"/>
            <a:ext cx="4384323" cy="3980968"/>
          </a:xfrm>
          <a:prstGeom prst="rect">
            <a:avLst/>
          </a:prstGeom>
        </p:spPr>
      </p:pic>
      <p:pic>
        <p:nvPicPr>
          <p:cNvPr id="4" name="Picture 3">
            <a:extLst>
              <a:ext uri="{FF2B5EF4-FFF2-40B4-BE49-F238E27FC236}">
                <a16:creationId xmlns:a16="http://schemas.microsoft.com/office/drawing/2014/main" id="{36E1F7B6-79C3-4B4F-BE53-3CEC04766111}"/>
              </a:ext>
            </a:extLst>
          </p:cNvPr>
          <p:cNvPicPr>
            <a:picLocks noChangeAspect="1"/>
          </p:cNvPicPr>
          <p:nvPr/>
        </p:nvPicPr>
        <p:blipFill rotWithShape="1">
          <a:blip r:embed="rId5"/>
          <a:srcRect l="3650" t="66318" r="60162" b="7889"/>
          <a:stretch/>
        </p:blipFill>
        <p:spPr>
          <a:xfrm>
            <a:off x="2190121" y="5514342"/>
            <a:ext cx="4310663" cy="752841"/>
          </a:xfrm>
          <a:prstGeom prst="rect">
            <a:avLst/>
          </a:prstGeom>
        </p:spPr>
      </p:pic>
      <p:sp>
        <p:nvSpPr>
          <p:cNvPr id="6" name="Title 1">
            <a:extLst>
              <a:ext uri="{FF2B5EF4-FFF2-40B4-BE49-F238E27FC236}">
                <a16:creationId xmlns:a16="http://schemas.microsoft.com/office/drawing/2014/main" id="{8E91CAD8-C176-40EB-9659-28B442ED8901}"/>
              </a:ext>
            </a:extLst>
          </p:cNvPr>
          <p:cNvSpPr txBox="1">
            <a:spLocks/>
          </p:cNvSpPr>
          <p:nvPr/>
        </p:nvSpPr>
        <p:spPr>
          <a:xfrm>
            <a:off x="361950" y="531336"/>
            <a:ext cx="11459554" cy="1116376"/>
          </a:xfrm>
          <a:prstGeom prst="rect">
            <a:avLst/>
          </a:prstGeom>
          <a:solidFill>
            <a:schemeClr val="accent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Tw Cen MT Condensed" panose="020B0606020104020203" pitchFamily="34" charset="0"/>
                <a:ea typeface="+mj-ea"/>
                <a:cs typeface="+mj-cs"/>
              </a:rPr>
              <a:t>SLEEP BEHAVIOR</a:t>
            </a:r>
            <a:endParaRPr kumimoji="0" lang="en-US" sz="2400" b="0" i="0" u="none" strike="noStrike" kern="1200" cap="none" spc="0" normalizeH="0" baseline="0" noProof="0" dirty="0">
              <a:ln>
                <a:noFill/>
              </a:ln>
              <a:solidFill>
                <a:prstClr val="white"/>
              </a:solidFill>
              <a:effectLst/>
              <a:uLnTx/>
              <a:uFillTx/>
              <a:latin typeface="Tw Cen MT Condensed" panose="020B0606020104020203" pitchFamily="34" charset="0"/>
              <a:ea typeface="+mj-ea"/>
              <a:cs typeface="+mj-cs"/>
            </a:endParaRPr>
          </a:p>
        </p:txBody>
      </p:sp>
      <p:sp>
        <p:nvSpPr>
          <p:cNvPr id="19" name="Title 1">
            <a:extLst>
              <a:ext uri="{FF2B5EF4-FFF2-40B4-BE49-F238E27FC236}">
                <a16:creationId xmlns:a16="http://schemas.microsoft.com/office/drawing/2014/main" id="{23AAF613-DAB1-458E-B249-2D1CEF5CCDEC}"/>
              </a:ext>
            </a:extLst>
          </p:cNvPr>
          <p:cNvSpPr txBox="1">
            <a:spLocks/>
          </p:cNvSpPr>
          <p:nvPr/>
        </p:nvSpPr>
        <p:spPr>
          <a:xfrm>
            <a:off x="2376675" y="1757435"/>
            <a:ext cx="842390" cy="439862"/>
          </a:xfrm>
          <a:prstGeom prst="rect">
            <a:avLst/>
          </a:prstGeom>
          <a:solidFill>
            <a:srgbClr val="FF7F7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w Cen MT" panose="020B0602020104020603" pitchFamily="34" charset="0"/>
                <a:ea typeface="+mj-ea"/>
                <a:cs typeface="+mj-cs"/>
              </a:rPr>
              <a:t>AW</a:t>
            </a:r>
          </a:p>
        </p:txBody>
      </p:sp>
      <p:sp>
        <p:nvSpPr>
          <p:cNvPr id="20" name="Title 1">
            <a:extLst>
              <a:ext uri="{FF2B5EF4-FFF2-40B4-BE49-F238E27FC236}">
                <a16:creationId xmlns:a16="http://schemas.microsoft.com/office/drawing/2014/main" id="{ABD3FDCD-5E0E-4D15-8593-6D537AE80A59}"/>
              </a:ext>
            </a:extLst>
          </p:cNvPr>
          <p:cNvSpPr txBox="1">
            <a:spLocks/>
          </p:cNvSpPr>
          <p:nvPr/>
        </p:nvSpPr>
        <p:spPr>
          <a:xfrm>
            <a:off x="3309397" y="1753956"/>
            <a:ext cx="518189" cy="439862"/>
          </a:xfrm>
          <a:prstGeom prst="rect">
            <a:avLst/>
          </a:prstGeom>
          <a:solidFill>
            <a:schemeClr val="accent3">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w Cen MT" panose="020B0602020104020603" pitchFamily="34" charset="0"/>
                <a:ea typeface="+mj-ea"/>
                <a:cs typeface="+mj-cs"/>
              </a:rPr>
              <a:t>QW</a:t>
            </a:r>
          </a:p>
        </p:txBody>
      </p:sp>
      <p:sp>
        <p:nvSpPr>
          <p:cNvPr id="21" name="Title 1">
            <a:extLst>
              <a:ext uri="{FF2B5EF4-FFF2-40B4-BE49-F238E27FC236}">
                <a16:creationId xmlns:a16="http://schemas.microsoft.com/office/drawing/2014/main" id="{5FC12B66-153E-4C21-AFF4-02A471FF89CE}"/>
              </a:ext>
            </a:extLst>
          </p:cNvPr>
          <p:cNvSpPr txBox="1">
            <a:spLocks/>
          </p:cNvSpPr>
          <p:nvPr/>
        </p:nvSpPr>
        <p:spPr>
          <a:xfrm>
            <a:off x="3917918" y="1757435"/>
            <a:ext cx="990027" cy="439862"/>
          </a:xfrm>
          <a:prstGeom prst="rect">
            <a:avLst/>
          </a:prstGeom>
          <a:solidFill>
            <a:schemeClr val="accent6">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w Cen MT" panose="020B0602020104020603" pitchFamily="34" charset="0"/>
                <a:ea typeface="+mj-ea"/>
                <a:cs typeface="+mj-cs"/>
              </a:rPr>
              <a:t>SWS</a:t>
            </a:r>
          </a:p>
        </p:txBody>
      </p:sp>
      <p:sp>
        <p:nvSpPr>
          <p:cNvPr id="22" name="Title 1">
            <a:extLst>
              <a:ext uri="{FF2B5EF4-FFF2-40B4-BE49-F238E27FC236}">
                <a16:creationId xmlns:a16="http://schemas.microsoft.com/office/drawing/2014/main" id="{3B8E6C12-D710-4423-B1C3-31EC7CE67A28}"/>
              </a:ext>
            </a:extLst>
          </p:cNvPr>
          <p:cNvSpPr txBox="1">
            <a:spLocks/>
          </p:cNvSpPr>
          <p:nvPr/>
        </p:nvSpPr>
        <p:spPr>
          <a:xfrm>
            <a:off x="4998276" y="1757435"/>
            <a:ext cx="594604" cy="439862"/>
          </a:xfrm>
          <a:prstGeom prst="rect">
            <a:avLst/>
          </a:prstGeom>
          <a:solidFill>
            <a:srgbClr val="FFC0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w Cen MT" panose="020B0602020104020603" pitchFamily="34" charset="0"/>
                <a:ea typeface="+mj-ea"/>
                <a:cs typeface="+mj-cs"/>
              </a:rPr>
              <a:t>REM? </a:t>
            </a:r>
          </a:p>
        </p:txBody>
      </p:sp>
      <p:sp>
        <p:nvSpPr>
          <p:cNvPr id="23" name="Title 1">
            <a:extLst>
              <a:ext uri="{FF2B5EF4-FFF2-40B4-BE49-F238E27FC236}">
                <a16:creationId xmlns:a16="http://schemas.microsoft.com/office/drawing/2014/main" id="{26A43F89-9E8D-4F40-8878-9988DD2303AE}"/>
              </a:ext>
            </a:extLst>
          </p:cNvPr>
          <p:cNvSpPr txBox="1">
            <a:spLocks/>
          </p:cNvSpPr>
          <p:nvPr/>
        </p:nvSpPr>
        <p:spPr>
          <a:xfrm>
            <a:off x="5683211" y="1757435"/>
            <a:ext cx="817573" cy="439862"/>
          </a:xfrm>
          <a:prstGeom prst="rect">
            <a:avLst/>
          </a:prstGeom>
          <a:solidFill>
            <a:schemeClr val="accent3">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w Cen MT" panose="020B0602020104020603" pitchFamily="34" charset="0"/>
                <a:ea typeface="+mj-ea"/>
                <a:cs typeface="+mj-cs"/>
              </a:rPr>
              <a:t>A-&gt;QW</a:t>
            </a:r>
          </a:p>
        </p:txBody>
      </p:sp>
      <p:sp>
        <p:nvSpPr>
          <p:cNvPr id="27" name="Title 1">
            <a:extLst>
              <a:ext uri="{FF2B5EF4-FFF2-40B4-BE49-F238E27FC236}">
                <a16:creationId xmlns:a16="http://schemas.microsoft.com/office/drawing/2014/main" id="{2CC59BE2-1A04-4EDD-AE30-E4B68ED2EDB2}"/>
              </a:ext>
            </a:extLst>
          </p:cNvPr>
          <p:cNvSpPr txBox="1">
            <a:spLocks/>
          </p:cNvSpPr>
          <p:nvPr/>
        </p:nvSpPr>
        <p:spPr>
          <a:xfrm>
            <a:off x="2493065" y="2276147"/>
            <a:ext cx="842596" cy="3912186"/>
          </a:xfrm>
          <a:prstGeom prst="rect">
            <a:avLst/>
          </a:prstGeom>
          <a:noFill/>
          <a:ln w="38100">
            <a:solidFill>
              <a:srgbClr val="FF7F7F"/>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pitchFamily="34" charset="0"/>
              <a:ea typeface="+mj-ea"/>
              <a:cs typeface="+mj-cs"/>
            </a:endParaRPr>
          </a:p>
        </p:txBody>
      </p:sp>
      <p:sp>
        <p:nvSpPr>
          <p:cNvPr id="29" name="Title 1">
            <a:extLst>
              <a:ext uri="{FF2B5EF4-FFF2-40B4-BE49-F238E27FC236}">
                <a16:creationId xmlns:a16="http://schemas.microsoft.com/office/drawing/2014/main" id="{5EA615ED-7958-41FF-9737-D89416B0A957}"/>
              </a:ext>
            </a:extLst>
          </p:cNvPr>
          <p:cNvSpPr txBox="1">
            <a:spLocks/>
          </p:cNvSpPr>
          <p:nvPr/>
        </p:nvSpPr>
        <p:spPr>
          <a:xfrm>
            <a:off x="3407465" y="2269108"/>
            <a:ext cx="440082" cy="3912186"/>
          </a:xfrm>
          <a:prstGeom prst="rect">
            <a:avLst/>
          </a:prstGeom>
          <a:noFill/>
          <a:ln w="38100">
            <a:solidFill>
              <a:srgbClr val="ACD7CA"/>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pitchFamily="34" charset="0"/>
              <a:ea typeface="+mj-ea"/>
              <a:cs typeface="+mj-cs"/>
            </a:endParaRPr>
          </a:p>
        </p:txBody>
      </p:sp>
      <p:sp>
        <p:nvSpPr>
          <p:cNvPr id="31" name="Title 1">
            <a:extLst>
              <a:ext uri="{FF2B5EF4-FFF2-40B4-BE49-F238E27FC236}">
                <a16:creationId xmlns:a16="http://schemas.microsoft.com/office/drawing/2014/main" id="{19305326-4A3F-4479-A7AF-EDE1B461A921}"/>
              </a:ext>
            </a:extLst>
          </p:cNvPr>
          <p:cNvSpPr txBox="1">
            <a:spLocks/>
          </p:cNvSpPr>
          <p:nvPr/>
        </p:nvSpPr>
        <p:spPr>
          <a:xfrm>
            <a:off x="3929473" y="2269108"/>
            <a:ext cx="978471" cy="3912186"/>
          </a:xfrm>
          <a:prstGeom prst="rect">
            <a:avLst/>
          </a:prstGeom>
          <a:noFill/>
          <a:ln w="38100">
            <a:solidFill>
              <a:srgbClr val="A3CEED"/>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pitchFamily="34" charset="0"/>
              <a:ea typeface="+mj-ea"/>
              <a:cs typeface="+mj-cs"/>
            </a:endParaRPr>
          </a:p>
        </p:txBody>
      </p:sp>
      <p:sp>
        <p:nvSpPr>
          <p:cNvPr id="35" name="Title 1">
            <a:extLst>
              <a:ext uri="{FF2B5EF4-FFF2-40B4-BE49-F238E27FC236}">
                <a16:creationId xmlns:a16="http://schemas.microsoft.com/office/drawing/2014/main" id="{4F8BC966-38EE-4DC6-90B5-5961ABEEFBA1}"/>
              </a:ext>
            </a:extLst>
          </p:cNvPr>
          <p:cNvSpPr txBox="1">
            <a:spLocks/>
          </p:cNvSpPr>
          <p:nvPr/>
        </p:nvSpPr>
        <p:spPr>
          <a:xfrm>
            <a:off x="4998277" y="2269108"/>
            <a:ext cx="594604" cy="3912186"/>
          </a:xfrm>
          <a:prstGeom prst="rect">
            <a:avLst/>
          </a:prstGeom>
          <a:noFill/>
          <a:ln w="38100">
            <a:solidFill>
              <a:srgbClr val="FFC00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pitchFamily="34" charset="0"/>
              <a:ea typeface="+mj-ea"/>
              <a:cs typeface="+mj-cs"/>
            </a:endParaRPr>
          </a:p>
        </p:txBody>
      </p:sp>
      <p:sp>
        <p:nvSpPr>
          <p:cNvPr id="37" name="Title 1">
            <a:extLst>
              <a:ext uri="{FF2B5EF4-FFF2-40B4-BE49-F238E27FC236}">
                <a16:creationId xmlns:a16="http://schemas.microsoft.com/office/drawing/2014/main" id="{BC1A9D63-54DD-4C68-BA34-A07F5E1D8068}"/>
              </a:ext>
            </a:extLst>
          </p:cNvPr>
          <p:cNvSpPr txBox="1">
            <a:spLocks/>
          </p:cNvSpPr>
          <p:nvPr/>
        </p:nvSpPr>
        <p:spPr>
          <a:xfrm>
            <a:off x="5683212" y="2276147"/>
            <a:ext cx="399150" cy="3912186"/>
          </a:xfrm>
          <a:prstGeom prst="rect">
            <a:avLst/>
          </a:prstGeom>
          <a:noFill/>
          <a:ln w="38100">
            <a:solidFill>
              <a:srgbClr val="FF7F7F"/>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pitchFamily="34" charset="0"/>
              <a:ea typeface="+mj-ea"/>
              <a:cs typeface="+mj-cs"/>
            </a:endParaRPr>
          </a:p>
        </p:txBody>
      </p:sp>
      <p:sp>
        <p:nvSpPr>
          <p:cNvPr id="56" name="Title 1">
            <a:extLst>
              <a:ext uri="{FF2B5EF4-FFF2-40B4-BE49-F238E27FC236}">
                <a16:creationId xmlns:a16="http://schemas.microsoft.com/office/drawing/2014/main" id="{52EABA51-7C98-4FF4-AE7F-BCE8B73F16D1}"/>
              </a:ext>
            </a:extLst>
          </p:cNvPr>
          <p:cNvSpPr txBox="1">
            <a:spLocks/>
          </p:cNvSpPr>
          <p:nvPr/>
        </p:nvSpPr>
        <p:spPr>
          <a:xfrm>
            <a:off x="361950" y="2945495"/>
            <a:ext cx="1183030" cy="486984"/>
          </a:xfrm>
          <a:prstGeom prst="rect">
            <a:avLst/>
          </a:prstGeom>
          <a:solidFill>
            <a:schemeClr val="accent2">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w Cen MT" panose="020B0602020104020603" pitchFamily="34" charset="0"/>
                <a:ea typeface="+mj-ea"/>
                <a:cs typeface="+mj-cs"/>
              </a:rPr>
              <a:t>L EMG</a:t>
            </a:r>
            <a:endParaRPr kumimoji="0" lang="en-US" sz="16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57" name="Title 1">
            <a:extLst>
              <a:ext uri="{FF2B5EF4-FFF2-40B4-BE49-F238E27FC236}">
                <a16:creationId xmlns:a16="http://schemas.microsoft.com/office/drawing/2014/main" id="{D1BC6C60-8588-4357-A5BD-C2E63B3646C1}"/>
              </a:ext>
            </a:extLst>
          </p:cNvPr>
          <p:cNvSpPr txBox="1">
            <a:spLocks/>
          </p:cNvSpPr>
          <p:nvPr/>
        </p:nvSpPr>
        <p:spPr>
          <a:xfrm>
            <a:off x="361950" y="2321172"/>
            <a:ext cx="1183030" cy="486984"/>
          </a:xfrm>
          <a:prstGeom prst="rect">
            <a:avLst/>
          </a:prstGeom>
          <a:solidFill>
            <a:schemeClr val="accent2">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w Cen MT" panose="020B0602020104020603" pitchFamily="34" charset="0"/>
                <a:ea typeface="+mj-ea"/>
                <a:cs typeface="+mj-cs"/>
              </a:rPr>
              <a:t>L EOG</a:t>
            </a:r>
            <a:endParaRPr kumimoji="0" lang="en-US" sz="16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58" name="Title 1">
            <a:extLst>
              <a:ext uri="{FF2B5EF4-FFF2-40B4-BE49-F238E27FC236}">
                <a16:creationId xmlns:a16="http://schemas.microsoft.com/office/drawing/2014/main" id="{0379DCD6-61B2-4F5D-83A2-494609B4D240}"/>
              </a:ext>
            </a:extLst>
          </p:cNvPr>
          <p:cNvSpPr txBox="1">
            <a:spLocks/>
          </p:cNvSpPr>
          <p:nvPr/>
        </p:nvSpPr>
        <p:spPr>
          <a:xfrm>
            <a:off x="361950" y="3563104"/>
            <a:ext cx="1183030" cy="486984"/>
          </a:xfrm>
          <a:prstGeom prst="rect">
            <a:avLst/>
          </a:prstGeom>
          <a:solidFill>
            <a:schemeClr val="accent2">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w Cen MT" panose="020B0602020104020603" pitchFamily="34" charset="0"/>
                <a:ea typeface="+mj-ea"/>
                <a:cs typeface="+mj-cs"/>
              </a:rPr>
              <a:t>R EEG</a:t>
            </a:r>
            <a:endParaRPr kumimoji="0" lang="en-US" sz="16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59" name="Title 1">
            <a:extLst>
              <a:ext uri="{FF2B5EF4-FFF2-40B4-BE49-F238E27FC236}">
                <a16:creationId xmlns:a16="http://schemas.microsoft.com/office/drawing/2014/main" id="{E2E579AF-6B52-4403-B01F-5A67029B1A6E}"/>
              </a:ext>
            </a:extLst>
          </p:cNvPr>
          <p:cNvSpPr txBox="1">
            <a:spLocks/>
          </p:cNvSpPr>
          <p:nvPr/>
        </p:nvSpPr>
        <p:spPr>
          <a:xfrm>
            <a:off x="361950" y="4187427"/>
            <a:ext cx="1183030" cy="486984"/>
          </a:xfrm>
          <a:prstGeom prst="rect">
            <a:avLst/>
          </a:prstGeom>
          <a:solidFill>
            <a:schemeClr val="accent2">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w Cen MT" panose="020B0602020104020603" pitchFamily="34" charset="0"/>
                <a:ea typeface="+mj-ea"/>
                <a:cs typeface="+mj-cs"/>
              </a:rPr>
              <a:t>L EEG</a:t>
            </a:r>
            <a:endParaRPr kumimoji="0" lang="en-US" sz="16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60" name="Title 1">
            <a:extLst>
              <a:ext uri="{FF2B5EF4-FFF2-40B4-BE49-F238E27FC236}">
                <a16:creationId xmlns:a16="http://schemas.microsoft.com/office/drawing/2014/main" id="{D39F7927-18E1-449F-99D6-C5F5056739FA}"/>
              </a:ext>
            </a:extLst>
          </p:cNvPr>
          <p:cNvSpPr txBox="1">
            <a:spLocks/>
          </p:cNvSpPr>
          <p:nvPr/>
        </p:nvSpPr>
        <p:spPr>
          <a:xfrm>
            <a:off x="361950" y="4805036"/>
            <a:ext cx="1183030" cy="486984"/>
          </a:xfrm>
          <a:prstGeom prst="rect">
            <a:avLst/>
          </a:prstGeom>
          <a:solidFill>
            <a:schemeClr val="accent2">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w Cen MT" panose="020B0602020104020603" pitchFamily="34" charset="0"/>
                <a:ea typeface="+mj-ea"/>
                <a:cs typeface="+mj-cs"/>
              </a:rPr>
              <a:t>HR ♡</a:t>
            </a:r>
            <a:endParaRPr kumimoji="0" lang="en-US" sz="16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61" name="Title 1">
            <a:extLst>
              <a:ext uri="{FF2B5EF4-FFF2-40B4-BE49-F238E27FC236}">
                <a16:creationId xmlns:a16="http://schemas.microsoft.com/office/drawing/2014/main" id="{49E0D38D-17D2-45E0-9E05-1A1CEF64BE89}"/>
              </a:ext>
            </a:extLst>
          </p:cNvPr>
          <p:cNvSpPr txBox="1">
            <a:spLocks/>
          </p:cNvSpPr>
          <p:nvPr/>
        </p:nvSpPr>
        <p:spPr>
          <a:xfrm>
            <a:off x="361950" y="5475636"/>
            <a:ext cx="1183030" cy="784767"/>
          </a:xfrm>
          <a:prstGeom prst="rect">
            <a:avLst/>
          </a:prstGeom>
          <a:solidFill>
            <a:schemeClr val="accent2">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l-GR" sz="2800" b="0" i="0" u="none" strike="noStrike" kern="1200" cap="none" spc="0" normalizeH="0" baseline="0" noProof="0" dirty="0">
                <a:ln>
                  <a:noFill/>
                </a:ln>
                <a:solidFill>
                  <a:prstClr val="white"/>
                </a:solidFill>
                <a:effectLst/>
                <a:uLnTx/>
                <a:uFillTx/>
                <a:latin typeface="Tw Cen MT" panose="020B0602020104020603" pitchFamily="34" charset="0"/>
                <a:ea typeface="+mj-ea"/>
                <a:cs typeface="+mj-cs"/>
              </a:rPr>
              <a:t>δ</a:t>
            </a:r>
            <a:r>
              <a:rPr kumimoji="0" lang="en-US" sz="2800" b="0" i="0" u="none" strike="noStrike" kern="1200" cap="none" spc="0" normalizeH="0" baseline="0" noProof="0" dirty="0">
                <a:ln>
                  <a:noFill/>
                </a:ln>
                <a:solidFill>
                  <a:prstClr val="white"/>
                </a:solidFill>
                <a:effectLst/>
                <a:uLnTx/>
                <a:uFillTx/>
                <a:latin typeface="Tw Cen MT" panose="020B0602020104020603" pitchFamily="34" charset="0"/>
                <a:ea typeface="+mj-ea"/>
                <a:cs typeface="+mj-cs"/>
              </a:rPr>
              <a:t> </a:t>
            </a:r>
            <a:br>
              <a:rPr kumimoji="0" lang="en-US" sz="2800" b="0" i="0" u="none" strike="noStrike" kern="1200" cap="none" spc="0" normalizeH="0" baseline="0" noProof="0" dirty="0">
                <a:ln>
                  <a:noFill/>
                </a:ln>
                <a:solidFill>
                  <a:prstClr val="white"/>
                </a:solidFill>
                <a:effectLst/>
                <a:uLnTx/>
                <a:uFillTx/>
                <a:latin typeface="Tw Cen MT" panose="020B0602020104020603" pitchFamily="34" charset="0"/>
                <a:ea typeface="+mj-ea"/>
                <a:cs typeface="+mj-cs"/>
              </a:rPr>
            </a:br>
            <a:r>
              <a:rPr kumimoji="0" lang="en-US" sz="1400" b="0" i="0" u="none" strike="noStrike" kern="1200" cap="none" spc="0" normalizeH="0" baseline="0" noProof="0" dirty="0">
                <a:ln>
                  <a:noFill/>
                </a:ln>
                <a:solidFill>
                  <a:prstClr val="white"/>
                </a:solidFill>
                <a:effectLst/>
                <a:uLnTx/>
                <a:uFillTx/>
                <a:latin typeface="Tw Cen MT" panose="020B0602020104020603" pitchFamily="34" charset="0"/>
                <a:ea typeface="+mj-ea"/>
                <a:cs typeface="+mj-cs"/>
              </a:rPr>
              <a:t>SPECTRAL POWER</a:t>
            </a:r>
            <a:endParaRPr kumimoji="0" lang="en-US" sz="16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74" name="Title 1">
            <a:extLst>
              <a:ext uri="{FF2B5EF4-FFF2-40B4-BE49-F238E27FC236}">
                <a16:creationId xmlns:a16="http://schemas.microsoft.com/office/drawing/2014/main" id="{067C9104-0E86-483D-9F9B-2FC40B67115D}"/>
              </a:ext>
            </a:extLst>
          </p:cNvPr>
          <p:cNvSpPr txBox="1">
            <a:spLocks/>
          </p:cNvSpPr>
          <p:nvPr/>
        </p:nvSpPr>
        <p:spPr>
          <a:xfrm>
            <a:off x="2107598" y="5475636"/>
            <a:ext cx="189944" cy="784768"/>
          </a:xfrm>
          <a:prstGeom prst="rect">
            <a:avLst/>
          </a:prstGeom>
          <a:solidFill>
            <a:schemeClr val="tx2">
              <a:lumMod val="40000"/>
              <a:lumOff val="60000"/>
            </a:schemeClr>
          </a:solidFill>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w Cen MT" panose="020B0602020104020603" pitchFamily="34" charset="0"/>
                <a:ea typeface="+mj-ea"/>
                <a:cs typeface="+mj-cs"/>
              </a:rPr>
              <a:t>4 </a:t>
            </a:r>
            <a:br>
              <a:rPr kumimoji="0" lang="en-US" sz="1200" b="0" i="0" u="none" strike="noStrike" kern="1200" cap="none" spc="0" normalizeH="0" baseline="0" noProof="0" dirty="0">
                <a:ln>
                  <a:noFill/>
                </a:ln>
                <a:solidFill>
                  <a:prstClr val="white"/>
                </a:solidFill>
                <a:effectLst/>
                <a:uLnTx/>
                <a:uFillTx/>
                <a:latin typeface="Tw Cen MT" panose="020B0602020104020603" pitchFamily="34" charset="0"/>
                <a:ea typeface="+mj-ea"/>
                <a:cs typeface="+mj-cs"/>
              </a:rPr>
            </a:br>
            <a:r>
              <a:rPr kumimoji="0" lang="en-US" sz="1200" b="0" i="0" u="none" strike="noStrike" kern="1200" cap="none" spc="0" normalizeH="0" baseline="0" noProof="0" dirty="0">
                <a:ln>
                  <a:noFill/>
                </a:ln>
                <a:solidFill>
                  <a:prstClr val="white"/>
                </a:solidFill>
                <a:effectLst/>
                <a:uLnTx/>
                <a:uFillTx/>
                <a:latin typeface="Tw Cen MT" panose="020B0602020104020603" pitchFamily="34" charset="0"/>
                <a:ea typeface="+mj-ea"/>
                <a:cs typeface="+mj-cs"/>
              </a:rPr>
              <a:t>2</a:t>
            </a:r>
            <a:br>
              <a:rPr kumimoji="0" lang="en-US" sz="1200" b="0" i="0" u="none" strike="noStrike" kern="1200" cap="none" spc="0" normalizeH="0" baseline="0" noProof="0" dirty="0">
                <a:ln>
                  <a:noFill/>
                </a:ln>
                <a:solidFill>
                  <a:prstClr val="white"/>
                </a:solidFill>
                <a:effectLst/>
                <a:uLnTx/>
                <a:uFillTx/>
                <a:latin typeface="Tw Cen MT" panose="020B0602020104020603" pitchFamily="34" charset="0"/>
                <a:ea typeface="+mj-ea"/>
                <a:cs typeface="+mj-cs"/>
              </a:rPr>
            </a:br>
            <a:r>
              <a:rPr kumimoji="0" lang="en-US" sz="1200" b="0" i="0" u="none" strike="noStrike" kern="1200" cap="none" spc="0" normalizeH="0" baseline="0" noProof="0" dirty="0">
                <a:ln>
                  <a:noFill/>
                </a:ln>
                <a:solidFill>
                  <a:prstClr val="white"/>
                </a:solidFill>
                <a:effectLst/>
                <a:uLnTx/>
                <a:uFillTx/>
                <a:latin typeface="Tw Cen MT" panose="020B0602020104020603" pitchFamily="34" charset="0"/>
                <a:ea typeface="+mj-ea"/>
                <a:cs typeface="+mj-cs"/>
              </a:rPr>
              <a:t>0</a:t>
            </a:r>
          </a:p>
        </p:txBody>
      </p:sp>
      <p:sp>
        <p:nvSpPr>
          <p:cNvPr id="75" name="Title 1">
            <a:extLst>
              <a:ext uri="{FF2B5EF4-FFF2-40B4-BE49-F238E27FC236}">
                <a16:creationId xmlns:a16="http://schemas.microsoft.com/office/drawing/2014/main" id="{195D0845-5008-4458-8A7B-7E69C57E2B52}"/>
              </a:ext>
            </a:extLst>
          </p:cNvPr>
          <p:cNvSpPr txBox="1">
            <a:spLocks/>
          </p:cNvSpPr>
          <p:nvPr/>
        </p:nvSpPr>
        <p:spPr>
          <a:xfrm>
            <a:off x="1673088" y="5475636"/>
            <a:ext cx="406546" cy="784767"/>
          </a:xfrm>
          <a:prstGeom prst="rect">
            <a:avLst/>
          </a:prstGeom>
          <a:solidFill>
            <a:schemeClr val="accent2">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w Cen MT" panose="020B0602020104020603" pitchFamily="34" charset="0"/>
                <a:ea typeface="+mj-ea"/>
                <a:cs typeface="+mj-cs"/>
              </a:rPr>
              <a:t>Hz</a:t>
            </a:r>
          </a:p>
        </p:txBody>
      </p:sp>
      <p:sp>
        <p:nvSpPr>
          <p:cNvPr id="78" name="Title 1">
            <a:extLst>
              <a:ext uri="{FF2B5EF4-FFF2-40B4-BE49-F238E27FC236}">
                <a16:creationId xmlns:a16="http://schemas.microsoft.com/office/drawing/2014/main" id="{E2CB0153-BFA0-4CE0-8BAE-88F225F399A1}"/>
              </a:ext>
            </a:extLst>
          </p:cNvPr>
          <p:cNvSpPr txBox="1">
            <a:spLocks/>
          </p:cNvSpPr>
          <p:nvPr/>
        </p:nvSpPr>
        <p:spPr>
          <a:xfrm>
            <a:off x="1673087" y="2318142"/>
            <a:ext cx="406546" cy="3131580"/>
          </a:xfrm>
          <a:prstGeom prst="rect">
            <a:avLst/>
          </a:prstGeom>
          <a:solidFill>
            <a:schemeClr val="accent2">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w Cen MT" panose="020B0602020104020603" pitchFamily="34" charset="0"/>
                <a:ea typeface="+mj-ea"/>
                <a:cs typeface="+mj-cs"/>
              </a:rPr>
              <a:t>µV</a:t>
            </a:r>
          </a:p>
        </p:txBody>
      </p:sp>
      <p:sp>
        <p:nvSpPr>
          <p:cNvPr id="79" name="TextBox 78">
            <a:extLst>
              <a:ext uri="{FF2B5EF4-FFF2-40B4-BE49-F238E27FC236}">
                <a16:creationId xmlns:a16="http://schemas.microsoft.com/office/drawing/2014/main" id="{50330856-A4CD-43F1-9C6A-8AFDABE0ED2B}"/>
              </a:ext>
            </a:extLst>
          </p:cNvPr>
          <p:cNvSpPr txBox="1"/>
          <p:nvPr/>
        </p:nvSpPr>
        <p:spPr>
          <a:xfrm>
            <a:off x="361950" y="1753956"/>
            <a:ext cx="1647825" cy="307777"/>
          </a:xfrm>
          <a:prstGeom prst="rect">
            <a:avLst/>
          </a:prstGeom>
          <a:solidFill>
            <a:schemeClr val="accent1">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Recording in water.</a:t>
            </a:r>
          </a:p>
        </p:txBody>
      </p:sp>
      <p:sp>
        <p:nvSpPr>
          <p:cNvPr id="83" name="TextBox 82">
            <a:extLst>
              <a:ext uri="{FF2B5EF4-FFF2-40B4-BE49-F238E27FC236}">
                <a16:creationId xmlns:a16="http://schemas.microsoft.com/office/drawing/2014/main" id="{5CA139B7-AB15-4F24-ABE7-7FD57281AD29}"/>
              </a:ext>
            </a:extLst>
          </p:cNvPr>
          <p:cNvSpPr txBox="1"/>
          <p:nvPr/>
        </p:nvSpPr>
        <p:spPr>
          <a:xfrm>
            <a:off x="3751795" y="1465218"/>
            <a:ext cx="1322272" cy="307777"/>
          </a:xfrm>
          <a:prstGeom prst="rect">
            <a:avLst/>
          </a:prstGeom>
          <a:solidFill>
            <a:schemeClr val="accent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SWS : 5.2min</a:t>
            </a:r>
          </a:p>
        </p:txBody>
      </p:sp>
      <p:pic>
        <p:nvPicPr>
          <p:cNvPr id="5" name="Picture 4">
            <a:extLst>
              <a:ext uri="{FF2B5EF4-FFF2-40B4-BE49-F238E27FC236}">
                <a16:creationId xmlns:a16="http://schemas.microsoft.com/office/drawing/2014/main" id="{58E3E54D-7FE4-4516-A887-9A600572A7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27532">
            <a:off x="6165711" y="2165405"/>
            <a:ext cx="2112404" cy="1478683"/>
          </a:xfrm>
          <a:prstGeom prst="rect">
            <a:avLst/>
          </a:prstGeom>
          <a:effectLst>
            <a:glow rad="254000">
              <a:schemeClr val="bg1">
                <a:alpha val="40000"/>
              </a:schemeClr>
            </a:glow>
          </a:effectLst>
        </p:spPr>
      </p:pic>
      <p:pic>
        <p:nvPicPr>
          <p:cNvPr id="10" name="Picture 9">
            <a:extLst>
              <a:ext uri="{FF2B5EF4-FFF2-40B4-BE49-F238E27FC236}">
                <a16:creationId xmlns:a16="http://schemas.microsoft.com/office/drawing/2014/main" id="{2323E3E3-D386-4735-9CE5-EA3AB15F20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62572">
            <a:off x="7595073" y="4928522"/>
            <a:ext cx="2116183" cy="1481328"/>
          </a:xfrm>
          <a:prstGeom prst="rect">
            <a:avLst/>
          </a:prstGeom>
          <a:effectLst>
            <a:glow rad="254000">
              <a:schemeClr val="bg1">
                <a:alpha val="40000"/>
              </a:schemeClr>
            </a:glow>
          </a:effectLst>
        </p:spPr>
      </p:pic>
      <p:pic>
        <p:nvPicPr>
          <p:cNvPr id="65" name="Picture 64">
            <a:extLst>
              <a:ext uri="{FF2B5EF4-FFF2-40B4-BE49-F238E27FC236}">
                <a16:creationId xmlns:a16="http://schemas.microsoft.com/office/drawing/2014/main" id="{9C58221B-BDA2-4325-AEA6-CA162D594B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041101" flipV="1">
            <a:off x="7654532" y="4928521"/>
            <a:ext cx="2116183" cy="1481328"/>
          </a:xfrm>
          <a:prstGeom prst="rect">
            <a:avLst/>
          </a:prstGeom>
          <a:effectLst>
            <a:glow rad="254000">
              <a:schemeClr val="bg1">
                <a:alpha val="40000"/>
              </a:schemeClr>
            </a:glow>
          </a:effectLst>
        </p:spPr>
      </p:pic>
      <p:pic>
        <p:nvPicPr>
          <p:cNvPr id="66" name="Picture 65">
            <a:extLst>
              <a:ext uri="{FF2B5EF4-FFF2-40B4-BE49-F238E27FC236}">
                <a16:creationId xmlns:a16="http://schemas.microsoft.com/office/drawing/2014/main" id="{6D806E50-B28B-457B-9E15-4D98A51864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021621">
            <a:off x="7656419" y="4857735"/>
            <a:ext cx="2112404" cy="1478683"/>
          </a:xfrm>
          <a:prstGeom prst="rect">
            <a:avLst/>
          </a:prstGeom>
          <a:effectLst>
            <a:glow rad="254000">
              <a:schemeClr val="bg1">
                <a:alpha val="40000"/>
              </a:schemeClr>
            </a:glow>
          </a:effectLst>
        </p:spPr>
      </p:pic>
      <p:pic>
        <p:nvPicPr>
          <p:cNvPr id="33" name="Picture 2" descr="http://rsbl.royalsocietypublishing.org/content/roybiolett/6/2/163/F1.large.jpg?width=800&amp;height=600&amp;carousel=1">
            <a:extLst>
              <a:ext uri="{FF2B5EF4-FFF2-40B4-BE49-F238E27FC236}">
                <a16:creationId xmlns:a16="http://schemas.microsoft.com/office/drawing/2014/main" id="{5E6526DE-F11A-4152-BD69-BCB613E2F64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45" b="46666"/>
          <a:stretch/>
        </p:blipFill>
        <p:spPr bwMode="auto">
          <a:xfrm>
            <a:off x="7450420" y="3076116"/>
            <a:ext cx="3490496" cy="288441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9155DC06-1C6E-44CA-B7BA-1B7AE7258599}"/>
              </a:ext>
            </a:extLst>
          </p:cNvPr>
          <p:cNvSpPr txBox="1"/>
          <p:nvPr/>
        </p:nvSpPr>
        <p:spPr>
          <a:xfrm>
            <a:off x="8438776" y="2318582"/>
            <a:ext cx="1322272" cy="738664"/>
          </a:xfrm>
          <a:prstGeom prst="rect">
            <a:avLst/>
          </a:prstGeom>
          <a:solidFill>
            <a:schemeClr val="accent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Does this pattern look familiar?</a:t>
            </a:r>
          </a:p>
        </p:txBody>
      </p:sp>
      <p:sp>
        <p:nvSpPr>
          <p:cNvPr id="36" name="Text Placeholder 4">
            <a:extLst>
              <a:ext uri="{FF2B5EF4-FFF2-40B4-BE49-F238E27FC236}">
                <a16:creationId xmlns:a16="http://schemas.microsoft.com/office/drawing/2014/main" id="{3ADD08B5-25C8-4903-8E08-9763E59B30DE}"/>
              </a:ext>
            </a:extLst>
          </p:cNvPr>
          <p:cNvSpPr txBox="1">
            <a:spLocks/>
          </p:cNvSpPr>
          <p:nvPr/>
        </p:nvSpPr>
        <p:spPr>
          <a:xfrm>
            <a:off x="67711" y="233885"/>
            <a:ext cx="4980647" cy="444500"/>
          </a:xfrm>
          <a:prstGeom prst="rect">
            <a:avLst/>
          </a:prstGeom>
          <a:solidFill>
            <a:srgbClr val="FCC8D1">
              <a:lumMod val="75000"/>
            </a:srgbClr>
          </a:solidFill>
        </p:spPr>
        <p:txBody>
          <a:bodyPr vert="horz" lIns="0" tIns="45720" rIns="0" bIns="45720" rtlCol="0" anchor="ctr">
            <a:noAutofit/>
          </a:bodyPr>
          <a:lstStyle>
            <a:lvl1pPr marL="91440" indent="-91440" algn="ctr"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800" kern="1200">
                <a:solidFill>
                  <a:schemeClr val="bg1"/>
                </a:solidFill>
                <a:latin typeface="Tw Cen MT" panose="020B0602020104020603" pitchFamily="34" charset="0"/>
                <a:ea typeface="+mn-ea"/>
                <a:cs typeface="Segoe UI Light" panose="020B0502040204020203" pitchFamily="34" charset="0"/>
              </a:defRPr>
            </a:lvl1pPr>
            <a:lvl2pPr marL="201168" indent="0" algn="l"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ctr" defTabSz="914400" rtl="0" eaLnBrk="1" fontAlgn="auto" latinLnBrk="0" hangingPunct="1">
              <a:lnSpc>
                <a:spcPct val="100000"/>
              </a:lnSpc>
              <a:spcBef>
                <a:spcPts val="1200"/>
              </a:spcBef>
              <a:spcAft>
                <a:spcPts val="200"/>
              </a:spcAft>
              <a:buClr>
                <a:srgbClr val="7D8FDF"/>
              </a:buClr>
              <a:buSzPct val="100000"/>
              <a:buFont typeface="Calibri" panose="020F0502020204030204" pitchFamily="34" charset="0"/>
              <a:buChar char=" "/>
              <a:tabLst/>
              <a:defRPr/>
            </a:pPr>
            <a:r>
              <a:rPr kumimoji="0" lang="en-US" sz="2800" b="0" i="0" u="none" strike="noStrike" kern="1200" cap="none" spc="0" normalizeH="0" baseline="0" noProof="0" dirty="0">
                <a:ln>
                  <a:noFill/>
                </a:ln>
                <a:solidFill>
                  <a:srgbClr val="FFFFFF"/>
                </a:solidFill>
                <a:effectLst/>
                <a:uLnTx/>
                <a:uFillTx/>
                <a:latin typeface="Tw Cen MT" panose="020B0602020104020603" pitchFamily="34" charset="0"/>
                <a:ea typeface="+mn-ea"/>
                <a:cs typeface="Segoe UI Light" panose="020B0502040204020203" pitchFamily="34" charset="0"/>
              </a:rPr>
              <a:t>EXAMPLE ANIMATIONS</a:t>
            </a:r>
          </a:p>
        </p:txBody>
      </p:sp>
    </p:spTree>
    <p:extLst>
      <p:ext uri="{BB962C8B-B14F-4D97-AF65-F5344CB8AC3E}">
        <p14:creationId xmlns:p14="http://schemas.microsoft.com/office/powerpoint/2010/main" val="383811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fill="hold" nodeType="clickEffect">
                                  <p:stCondLst>
                                    <p:cond delay="0"/>
                                  </p:stCondLst>
                                  <p:childTnLst>
                                    <p:animMotion origin="layout" path="M -0.00039 -0.00093 C -0.00208 0.02731 0.00104 0.04722 0.00703 0.05069 " pathEditMode="relative" rAng="0" ptsTypes="AA">
                                      <p:cBhvr>
                                        <p:cTn id="6" dur="1250" fill="hold"/>
                                        <p:tgtEl>
                                          <p:spTgt spid="5"/>
                                        </p:tgtEl>
                                        <p:attrNameLst>
                                          <p:attrName>ppt_x</p:attrName>
                                          <p:attrName>ppt_y</p:attrName>
                                        </p:attrNameLst>
                                      </p:cBhvr>
                                      <p:rCtr x="352" y="2569"/>
                                    </p:animMotion>
                                  </p:childTnLst>
                                </p:cTn>
                              </p:par>
                              <p:par>
                                <p:cTn id="7" presetID="22" presetClass="entr" presetSubtype="8"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wipe(left)">
                                      <p:cBhvr>
                                        <p:cTn id="9" dur="500"/>
                                        <p:tgtEl>
                                          <p:spTgt spid="19"/>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500"/>
                                        <p:tgtEl>
                                          <p:spTgt spid="27"/>
                                        </p:tgtEl>
                                      </p:cBhvr>
                                    </p:animEffect>
                                  </p:childTnLst>
                                </p:cTn>
                              </p:par>
                            </p:childTnLst>
                          </p:cTn>
                        </p:par>
                        <p:par>
                          <p:cTn id="13" fill="hold">
                            <p:stCondLst>
                              <p:cond delay="1250"/>
                            </p:stCondLst>
                            <p:childTnLst>
                              <p:par>
                                <p:cTn id="14" presetID="50" presetClass="path" presetSubtype="0" fill="hold" nodeType="afterEffect">
                                  <p:stCondLst>
                                    <p:cond delay="0"/>
                                  </p:stCondLst>
                                  <p:childTnLst>
                                    <p:animMotion origin="layout" path="M 0.00703 0.05069 C 0.02721 0.05625 0.03567 0.08218 0.04219 0.12731 C 0.04948 0.17315 0.0457 0.2456 0.04778 0.30231 " pathEditMode="relative" rAng="0" ptsTypes="AAA">
                                      <p:cBhvr>
                                        <p:cTn id="15" dur="2000" fill="hold"/>
                                        <p:tgtEl>
                                          <p:spTgt spid="5"/>
                                        </p:tgtEl>
                                        <p:attrNameLst>
                                          <p:attrName>ppt_x</p:attrName>
                                          <p:attrName>ppt_y</p:attrName>
                                        </p:attrNameLst>
                                      </p:cBhvr>
                                      <p:rCtr x="2031" y="12569"/>
                                    </p:animMotion>
                                  </p:childTnLst>
                                </p:cTn>
                              </p:par>
                              <p:par>
                                <p:cTn id="16" presetID="8" presetClass="emph" presetSubtype="0" fill="hold" nodeType="withEffect">
                                  <p:stCondLst>
                                    <p:cond delay="0"/>
                                  </p:stCondLst>
                                  <p:childTnLst>
                                    <p:animRot by="5400000">
                                      <p:cBhvr>
                                        <p:cTn id="17" dur="750" fill="hold"/>
                                        <p:tgtEl>
                                          <p:spTgt spid="5"/>
                                        </p:tgtEl>
                                        <p:attrNameLst>
                                          <p:attrName>r</p:attrName>
                                        </p:attrNameLst>
                                      </p:cBhvr>
                                    </p:animRot>
                                  </p:childTnLst>
                                </p:cTn>
                              </p:par>
                            </p:childTnLst>
                          </p:cTn>
                        </p:par>
                        <p:par>
                          <p:cTn id="18" fill="hold">
                            <p:stCondLst>
                              <p:cond delay="3250"/>
                            </p:stCondLst>
                            <p:childTnLst>
                              <p:par>
                                <p:cTn id="19" presetID="50" presetClass="path" presetSubtype="0" decel="50000" fill="hold" nodeType="afterEffect">
                                  <p:stCondLst>
                                    <p:cond delay="0"/>
                                  </p:stCondLst>
                                  <p:childTnLst>
                                    <p:animMotion origin="layout" path="M 0.04778 0.30231 C 0.04752 0.34722 0.07799 0.40069 0.1181 0.40231 " pathEditMode="relative" rAng="0" ptsTypes="AA">
                                      <p:cBhvr>
                                        <p:cTn id="20" dur="2000" fill="hold"/>
                                        <p:tgtEl>
                                          <p:spTgt spid="5"/>
                                        </p:tgtEl>
                                        <p:attrNameLst>
                                          <p:attrName>ppt_x</p:attrName>
                                          <p:attrName>ppt_y</p:attrName>
                                        </p:attrNameLst>
                                      </p:cBhvr>
                                      <p:rCtr x="3503" y="5000"/>
                                    </p:animMotion>
                                  </p:childTnLst>
                                </p:cTn>
                              </p:par>
                              <p:par>
                                <p:cTn id="21" presetID="8" presetClass="emph" presetSubtype="0" fill="hold" nodeType="withEffect">
                                  <p:stCondLst>
                                    <p:cond delay="0"/>
                                  </p:stCondLst>
                                  <p:childTnLst>
                                    <p:animRot by="-5400000">
                                      <p:cBhvr>
                                        <p:cTn id="22" dur="2000" fill="hold"/>
                                        <p:tgtEl>
                                          <p:spTgt spid="5"/>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up)">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fade">
                                      <p:cBhvr>
                                        <p:cTn id="43" dur="500"/>
                                        <p:tgtEl>
                                          <p:spTgt spid="65"/>
                                        </p:tgtEl>
                                      </p:cBhvr>
                                    </p:animEffect>
                                  </p:childTnLst>
                                </p:cTn>
                              </p:par>
                              <p:par>
                                <p:cTn id="44" presetID="10" presetClass="exit" presetSubtype="0" fill="hold" nodeType="with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childTnLst>
                          </p:cTn>
                        </p:par>
                        <p:par>
                          <p:cTn id="52" fill="hold">
                            <p:stCondLst>
                              <p:cond delay="500"/>
                            </p:stCondLst>
                            <p:childTnLst>
                              <p:par>
                                <p:cTn id="53" presetID="22" presetClass="entr" presetSubtype="1"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up)">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83"/>
                                        </p:tgtEl>
                                        <p:attrNameLst>
                                          <p:attrName>style.visibility</p:attrName>
                                        </p:attrNameLst>
                                      </p:cBhvr>
                                      <p:to>
                                        <p:strVal val="visible"/>
                                      </p:to>
                                    </p:set>
                                    <p:animEffect transition="in" filter="wipe(left)">
                                      <p:cBhvr>
                                        <p:cTn id="60" dur="500"/>
                                        <p:tgtEl>
                                          <p:spTgt spid="8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left)">
                                      <p:cBhvr>
                                        <p:cTn id="65" dur="500"/>
                                        <p:tgtEl>
                                          <p:spTgt spid="22"/>
                                        </p:tgtEl>
                                      </p:cBhvr>
                                    </p:animEffect>
                                  </p:childTnLst>
                                </p:cTn>
                              </p:par>
                            </p:childTnLst>
                          </p:cTn>
                        </p:par>
                        <p:par>
                          <p:cTn id="66" fill="hold">
                            <p:stCondLst>
                              <p:cond delay="500"/>
                            </p:stCondLst>
                            <p:childTnLst>
                              <p:par>
                                <p:cTn id="67" presetID="22" presetClass="entr" presetSubtype="1" fill="hold" grpId="0" nodeType="after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wipe(up)">
                                      <p:cBhvr>
                                        <p:cTn id="69" dur="500"/>
                                        <p:tgtEl>
                                          <p:spTgt spid="3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66"/>
                                        </p:tgtEl>
                                        <p:attrNameLst>
                                          <p:attrName>style.visibility</p:attrName>
                                        </p:attrNameLst>
                                      </p:cBhvr>
                                      <p:to>
                                        <p:strVal val="visible"/>
                                      </p:to>
                                    </p:set>
                                    <p:animEffect transition="in" filter="fade">
                                      <p:cBhvr>
                                        <p:cTn id="74" dur="500"/>
                                        <p:tgtEl>
                                          <p:spTgt spid="66"/>
                                        </p:tgtEl>
                                      </p:cBhvr>
                                    </p:animEffect>
                                  </p:childTnLst>
                                </p:cTn>
                              </p:par>
                              <p:par>
                                <p:cTn id="75" presetID="10" presetClass="exit" presetSubtype="0" fill="hold" nodeType="withEffect">
                                  <p:stCondLst>
                                    <p:cond delay="0"/>
                                  </p:stCondLst>
                                  <p:childTnLst>
                                    <p:animEffect transition="out" filter="fade">
                                      <p:cBhvr>
                                        <p:cTn id="76" dur="500"/>
                                        <p:tgtEl>
                                          <p:spTgt spid="65"/>
                                        </p:tgtEl>
                                      </p:cBhvr>
                                    </p:animEffect>
                                    <p:set>
                                      <p:cBhvr>
                                        <p:cTn id="77" dur="1" fill="hold">
                                          <p:stCondLst>
                                            <p:cond delay="499"/>
                                          </p:stCondLst>
                                        </p:cTn>
                                        <p:tgtEl>
                                          <p:spTgt spid="65"/>
                                        </p:tgtEl>
                                        <p:attrNameLst>
                                          <p:attrName>style.visibility</p:attrName>
                                        </p:attrNameLst>
                                      </p:cBhvr>
                                      <p:to>
                                        <p:strVal val="hidden"/>
                                      </p:to>
                                    </p:set>
                                  </p:childTnLst>
                                </p:cTn>
                              </p:par>
                              <p:par>
                                <p:cTn id="78" presetID="22" presetClass="entr" presetSubtype="8"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wipe(left)">
                                      <p:cBhvr>
                                        <p:cTn id="80" dur="500"/>
                                        <p:tgtEl>
                                          <p:spTgt spid="23"/>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wipe(up)">
                                      <p:cBhvr>
                                        <p:cTn id="83" dur="500"/>
                                        <p:tgtEl>
                                          <p:spTgt spid="37"/>
                                        </p:tgtEl>
                                      </p:cBhvr>
                                    </p:animEffect>
                                  </p:childTnLst>
                                </p:cTn>
                              </p:par>
                            </p:childTnLst>
                          </p:cTn>
                        </p:par>
                        <p:par>
                          <p:cTn id="84" fill="hold">
                            <p:stCondLst>
                              <p:cond delay="500"/>
                            </p:stCondLst>
                            <p:childTnLst>
                              <p:par>
                                <p:cTn id="85" presetID="0" presetClass="path" presetSubtype="0" accel="50000" decel="50000" fill="hold" nodeType="afterEffect">
                                  <p:stCondLst>
                                    <p:cond delay="0"/>
                                  </p:stCondLst>
                                  <p:childTnLst>
                                    <p:animMotion origin="layout" path="M -3.33333E-6 -2.22222E-6 L -3.33333E-6 0.00047 L 0.02683 -0.00092 C 0.02722 -0.00092 0.02761 -0.00092 0.02813 -0.00208 C 0.02852 -0.00208 0.02852 -0.00301 0.02852 -0.00416 C 0.02891 -0.00532 0.04896 -0.02685 0.04896 -0.02801 C 0.05 -0.03171 0.09623 -0.10185 0.09974 -0.29328 " pathEditMode="relative" rAng="0" ptsTypes="AAAAAAA">
                                      <p:cBhvr>
                                        <p:cTn id="86" dur="2250" fill="hold"/>
                                        <p:tgtEl>
                                          <p:spTgt spid="66"/>
                                        </p:tgtEl>
                                        <p:attrNameLst>
                                          <p:attrName>ppt_x</p:attrName>
                                          <p:attrName>ppt_y</p:attrName>
                                        </p:attrNameLst>
                                      </p:cBhvr>
                                      <p:rCtr x="4987" y="-14653"/>
                                    </p:animMotion>
                                  </p:childTnLst>
                                </p:cTn>
                              </p:par>
                              <p:par>
                                <p:cTn id="87" presetID="8" presetClass="emph" presetSubtype="0" fill="hold" nodeType="withEffect">
                                  <p:stCondLst>
                                    <p:cond delay="0"/>
                                  </p:stCondLst>
                                  <p:childTnLst>
                                    <p:animRot by="-1800000">
                                      <p:cBhvr>
                                        <p:cTn id="88" dur="2000" fill="hold"/>
                                        <p:tgtEl>
                                          <p:spTgt spid="66"/>
                                        </p:tgtEl>
                                        <p:attrNameLst>
                                          <p:attrName>r</p:attrName>
                                        </p:attrNameLst>
                                      </p:cBhvr>
                                    </p:animRo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wipe(left)">
                                      <p:cBhvr>
                                        <p:cTn id="93" dur="500"/>
                                        <p:tgtEl>
                                          <p:spTgt spid="33"/>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wipe(left)">
                                      <p:cBhvr>
                                        <p:cTn id="9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7" grpId="0" animBg="1"/>
      <p:bldP spid="29" grpId="0" animBg="1"/>
      <p:bldP spid="31" grpId="0" animBg="1"/>
      <p:bldP spid="35" grpId="0" animBg="1"/>
      <p:bldP spid="37" grpId="0" animBg="1"/>
      <p:bldP spid="83"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E65FEC8-0085-4AC1-88F6-9F388F8C767D}"/>
              </a:ext>
            </a:extLst>
          </p:cNvPr>
          <p:cNvSpPr txBox="1">
            <a:spLocks/>
          </p:cNvSpPr>
          <p:nvPr/>
        </p:nvSpPr>
        <p:spPr>
          <a:xfrm>
            <a:off x="0" y="-14770"/>
            <a:ext cx="12192000" cy="439862"/>
          </a:xfrm>
          <a:prstGeom prst="rect">
            <a:avLst/>
          </a:prstGeom>
          <a:solidFill>
            <a:schemeClr val="accent2">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w Cen MT" panose="020B0602020104020603" pitchFamily="34" charset="0"/>
                <a:ea typeface="+mj-ea"/>
                <a:cs typeface="+mj-cs"/>
              </a:rPr>
              <a:t>BACKGROUND</a:t>
            </a:r>
            <a:endParaRPr kumimoji="0" lang="en-US" sz="2400" b="0" i="0" u="none" strike="noStrike" kern="1200" cap="none" spc="0" normalizeH="0" baseline="0" noProof="0" dirty="0">
              <a:ln>
                <a:noFill/>
              </a:ln>
              <a:solidFill>
                <a:prstClr val="white"/>
              </a:solidFill>
              <a:effectLst/>
              <a:uLnTx/>
              <a:uFillTx/>
              <a:latin typeface="Tw Cen MT" panose="020B0602020104020603" pitchFamily="34" charset="0"/>
              <a:ea typeface="+mj-ea"/>
              <a:cs typeface="+mj-cs"/>
            </a:endParaRPr>
          </a:p>
        </p:txBody>
      </p:sp>
      <p:sp>
        <p:nvSpPr>
          <p:cNvPr id="18" name="Title 1">
            <a:extLst>
              <a:ext uri="{FF2B5EF4-FFF2-40B4-BE49-F238E27FC236}">
                <a16:creationId xmlns:a16="http://schemas.microsoft.com/office/drawing/2014/main" id="{B9158FB9-D5F3-4FDF-B06A-4FA84D7BD8D7}"/>
              </a:ext>
            </a:extLst>
          </p:cNvPr>
          <p:cNvSpPr txBox="1">
            <a:spLocks/>
          </p:cNvSpPr>
          <p:nvPr/>
        </p:nvSpPr>
        <p:spPr>
          <a:xfrm>
            <a:off x="404356" y="553264"/>
            <a:ext cx="11348373" cy="1159146"/>
          </a:xfrm>
          <a:prstGeom prst="rect">
            <a:avLst/>
          </a:prstGeom>
          <a:solidFill>
            <a:schemeClr val="accent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Tw Cen MT Condensed" panose="020B0606020104020203" pitchFamily="34" charset="0"/>
                <a:ea typeface="+mj-ea"/>
                <a:cs typeface="+mj-cs"/>
              </a:rPr>
              <a:t>MARINE MAMMAL SLEEP</a:t>
            </a:r>
            <a:endParaRPr kumimoji="0" lang="en-US" sz="2400" b="0" i="0" u="none" strike="noStrike" kern="1200" cap="none" spc="0" normalizeH="0" baseline="0" noProof="0" dirty="0">
              <a:ln>
                <a:noFill/>
              </a:ln>
              <a:solidFill>
                <a:prstClr val="white"/>
              </a:solidFill>
              <a:effectLst/>
              <a:uLnTx/>
              <a:uFillTx/>
              <a:latin typeface="Tw Cen MT Condensed" panose="020B0606020104020203" pitchFamily="34" charset="0"/>
              <a:ea typeface="+mj-ea"/>
              <a:cs typeface="+mj-cs"/>
            </a:endParaRPr>
          </a:p>
        </p:txBody>
      </p:sp>
      <p:sp>
        <p:nvSpPr>
          <p:cNvPr id="19" name="Rectangle 18">
            <a:extLst>
              <a:ext uri="{FF2B5EF4-FFF2-40B4-BE49-F238E27FC236}">
                <a16:creationId xmlns:a16="http://schemas.microsoft.com/office/drawing/2014/main" id="{60CEEC7E-DF3F-48DE-A613-0BB1409FCF2D}"/>
              </a:ext>
            </a:extLst>
          </p:cNvPr>
          <p:cNvSpPr/>
          <p:nvPr/>
        </p:nvSpPr>
        <p:spPr>
          <a:xfrm>
            <a:off x="532697" y="4219921"/>
            <a:ext cx="5477469" cy="203345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85BF0F1-A81B-4560-B6E5-23EB2DFC1821}"/>
              </a:ext>
            </a:extLst>
          </p:cNvPr>
          <p:cNvSpPr/>
          <p:nvPr/>
        </p:nvSpPr>
        <p:spPr>
          <a:xfrm>
            <a:off x="2323268" y="4407803"/>
            <a:ext cx="1697644" cy="369332"/>
          </a:xfrm>
          <a:prstGeom prst="rect">
            <a:avLst/>
          </a:prstGeom>
          <a:solidFill>
            <a:schemeClr val="accent2">
              <a:lumMod val="50000"/>
            </a:schemeClr>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Segoe UI Light" panose="020B0502040204020203" pitchFamily="34" charset="0"/>
              </a:rPr>
              <a:t>BILATERAL SLEEP</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A7960BD-78E8-4E71-83C1-370F3665115B}"/>
              </a:ext>
            </a:extLst>
          </p:cNvPr>
          <p:cNvSpPr/>
          <p:nvPr/>
        </p:nvSpPr>
        <p:spPr>
          <a:xfrm>
            <a:off x="2237364" y="5280440"/>
            <a:ext cx="1991250" cy="369332"/>
          </a:xfrm>
          <a:prstGeom prst="rect">
            <a:avLst/>
          </a:prstGeom>
          <a:solidFill>
            <a:schemeClr val="accent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Segoe UI Light" panose="020B0502040204020203" pitchFamily="34" charset="0"/>
              </a:rPr>
              <a:t>LEFT HEMISPHERE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FA17FB53-F1B7-4CE7-966E-3D5CEE70AB07}"/>
              </a:ext>
            </a:extLst>
          </p:cNvPr>
          <p:cNvSpPr/>
          <p:nvPr/>
        </p:nvSpPr>
        <p:spPr>
          <a:xfrm>
            <a:off x="2237363" y="5758198"/>
            <a:ext cx="1991251" cy="369332"/>
          </a:xfrm>
          <a:prstGeom prst="rect">
            <a:avLst/>
          </a:prstGeom>
          <a:solidFill>
            <a:schemeClr val="accent2"/>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Segoe UI Light" panose="020B0502040204020203" pitchFamily="34" charset="0"/>
              </a:rPr>
              <a:t>RIGHT HEMISPHERE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E75D5EC7-00D6-4C7A-B380-7C1C488C5364}"/>
              </a:ext>
            </a:extLst>
          </p:cNvPr>
          <p:cNvSpPr/>
          <p:nvPr/>
        </p:nvSpPr>
        <p:spPr>
          <a:xfrm>
            <a:off x="718310" y="4856895"/>
            <a:ext cx="1991250" cy="369332"/>
          </a:xfrm>
          <a:prstGeom prst="rect">
            <a:avLst/>
          </a:prstGeom>
          <a:solidFill>
            <a:schemeClr val="accent2">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Segoe UI Light" panose="020B0502040204020203" pitchFamily="34" charset="0"/>
              </a:rPr>
              <a:t>WAKING</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31730758-B596-48D3-844A-8891B7C10624}"/>
              </a:ext>
            </a:extLst>
          </p:cNvPr>
          <p:cNvSpPr/>
          <p:nvPr/>
        </p:nvSpPr>
        <p:spPr>
          <a:xfrm>
            <a:off x="3823960" y="4854763"/>
            <a:ext cx="1991250" cy="369332"/>
          </a:xfrm>
          <a:prstGeom prst="rect">
            <a:avLst/>
          </a:prstGeom>
          <a:solidFill>
            <a:schemeClr val="accent2">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Segoe UI Light" panose="020B0502040204020203" pitchFamily="34" charset="0"/>
              </a:rPr>
              <a:t>SLEEPING</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A9E0719D-2E09-4195-ACAC-CA103FAAEE65}"/>
                  </a:ext>
                </a:extLst>
              </p14:cNvPr>
              <p14:cNvContentPartPr/>
              <p14:nvPr/>
            </p14:nvContentPartPr>
            <p14:xfrm>
              <a:off x="4382481" y="5280440"/>
              <a:ext cx="1326538" cy="428854"/>
            </p14:xfrm>
          </p:contentPart>
        </mc:Choice>
        <mc:Fallback xmlns="">
          <p:pic>
            <p:nvPicPr>
              <p:cNvPr id="8" name="Ink 7">
                <a:extLst>
                  <a:ext uri="{FF2B5EF4-FFF2-40B4-BE49-F238E27FC236}">
                    <a16:creationId xmlns:a16="http://schemas.microsoft.com/office/drawing/2014/main" id="{A9E0719D-2E09-4195-ACAC-CA103FAAEE65}"/>
                  </a:ext>
                </a:extLst>
              </p:cNvPr>
              <p:cNvPicPr/>
              <p:nvPr/>
            </p:nvPicPr>
            <p:blipFill>
              <a:blip r:embed="rId4"/>
              <a:stretch>
                <a:fillRect/>
              </a:stretch>
            </p:blipFill>
            <p:spPr>
              <a:xfrm>
                <a:off x="4368078" y="5266049"/>
                <a:ext cx="1354624" cy="45691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6" name="Ink 25">
                <a:extLst>
                  <a:ext uri="{FF2B5EF4-FFF2-40B4-BE49-F238E27FC236}">
                    <a16:creationId xmlns:a16="http://schemas.microsoft.com/office/drawing/2014/main" id="{7D49AA42-02AE-4161-8D91-D337167F7E48}"/>
                  </a:ext>
                </a:extLst>
              </p14:cNvPr>
              <p14:cNvContentPartPr/>
              <p14:nvPr/>
            </p14:nvContentPartPr>
            <p14:xfrm>
              <a:off x="897159" y="5404193"/>
              <a:ext cx="1255244" cy="179187"/>
            </p14:xfrm>
          </p:contentPart>
        </mc:Choice>
        <mc:Fallback xmlns="">
          <p:pic>
            <p:nvPicPr>
              <p:cNvPr id="26" name="Ink 25">
                <a:extLst>
                  <a:ext uri="{FF2B5EF4-FFF2-40B4-BE49-F238E27FC236}">
                    <a16:creationId xmlns:a16="http://schemas.microsoft.com/office/drawing/2014/main" id="{7D49AA42-02AE-4161-8D91-D337167F7E48}"/>
                  </a:ext>
                </a:extLst>
              </p:cNvPr>
              <p:cNvPicPr/>
              <p:nvPr/>
            </p:nvPicPr>
            <p:blipFill>
              <a:blip r:embed="rId6"/>
              <a:stretch>
                <a:fillRect/>
              </a:stretch>
            </p:blipFill>
            <p:spPr>
              <a:xfrm>
                <a:off x="882760" y="5389829"/>
                <a:ext cx="1283322" cy="20719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7" name="Ink 26">
                <a:extLst>
                  <a:ext uri="{FF2B5EF4-FFF2-40B4-BE49-F238E27FC236}">
                    <a16:creationId xmlns:a16="http://schemas.microsoft.com/office/drawing/2014/main" id="{7CE0B8B0-61DC-4330-A5AF-B6E23F913962}"/>
                  </a:ext>
                </a:extLst>
              </p14:cNvPr>
              <p14:cNvContentPartPr/>
              <p14:nvPr/>
            </p14:nvContentPartPr>
            <p14:xfrm>
              <a:off x="897159" y="5852254"/>
              <a:ext cx="1255244" cy="179187"/>
            </p14:xfrm>
          </p:contentPart>
        </mc:Choice>
        <mc:Fallback xmlns="">
          <p:pic>
            <p:nvPicPr>
              <p:cNvPr id="27" name="Ink 26">
                <a:extLst>
                  <a:ext uri="{FF2B5EF4-FFF2-40B4-BE49-F238E27FC236}">
                    <a16:creationId xmlns:a16="http://schemas.microsoft.com/office/drawing/2014/main" id="{7CE0B8B0-61DC-4330-A5AF-B6E23F913962}"/>
                  </a:ext>
                </a:extLst>
              </p:cNvPr>
              <p:cNvPicPr/>
              <p:nvPr/>
            </p:nvPicPr>
            <p:blipFill>
              <a:blip r:embed="rId8"/>
              <a:stretch>
                <a:fillRect/>
              </a:stretch>
            </p:blipFill>
            <p:spPr>
              <a:xfrm>
                <a:off x="882760" y="5837861"/>
                <a:ext cx="1283322" cy="207252"/>
              </a:xfrm>
              <a:prstGeom prst="rect">
                <a:avLst/>
              </a:prstGeom>
            </p:spPr>
          </p:pic>
        </mc:Fallback>
      </mc:AlternateContent>
      <p:sp>
        <p:nvSpPr>
          <p:cNvPr id="30" name="Rectangle 29">
            <a:extLst>
              <a:ext uri="{FF2B5EF4-FFF2-40B4-BE49-F238E27FC236}">
                <a16:creationId xmlns:a16="http://schemas.microsoft.com/office/drawing/2014/main" id="{D87E6A82-EA26-4108-893A-FAB3E387E426}"/>
              </a:ext>
            </a:extLst>
          </p:cNvPr>
          <p:cNvSpPr/>
          <p:nvPr/>
        </p:nvSpPr>
        <p:spPr>
          <a:xfrm>
            <a:off x="6196890" y="4219921"/>
            <a:ext cx="5477469" cy="203345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8505AFFB-A412-442A-8DCC-564044C9FAE2}"/>
              </a:ext>
            </a:extLst>
          </p:cNvPr>
          <p:cNvSpPr/>
          <p:nvPr/>
        </p:nvSpPr>
        <p:spPr>
          <a:xfrm>
            <a:off x="7617842" y="4407803"/>
            <a:ext cx="2436886" cy="369332"/>
          </a:xfrm>
          <a:prstGeom prst="rect">
            <a:avLst/>
          </a:prstGeom>
          <a:solidFill>
            <a:schemeClr val="accent2">
              <a:lumMod val="50000"/>
            </a:schemeClr>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Segoe UI Light" panose="020B0502040204020203" pitchFamily="34" charset="0"/>
              </a:rPr>
              <a:t>UNIHEMISPHERIC SLEEP</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DFB32B10-5F5B-429C-9BD5-80C9014B971D}"/>
              </a:ext>
            </a:extLst>
          </p:cNvPr>
          <p:cNvSpPr/>
          <p:nvPr/>
        </p:nvSpPr>
        <p:spPr>
          <a:xfrm>
            <a:off x="7901557" y="5328906"/>
            <a:ext cx="1991250" cy="307777"/>
          </a:xfrm>
          <a:prstGeom prst="rect">
            <a:avLst/>
          </a:prstGeom>
          <a:solidFill>
            <a:schemeClr val="accent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Segoe UI Light" panose="020B0502040204020203" pitchFamily="34" charset="0"/>
              </a:rPr>
              <a:t>WAKING HEMISPHERE</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B49E055-C803-4F01-8FE4-4B7488898F9E}"/>
              </a:ext>
            </a:extLst>
          </p:cNvPr>
          <p:cNvSpPr/>
          <p:nvPr/>
        </p:nvSpPr>
        <p:spPr>
          <a:xfrm>
            <a:off x="7901557" y="5747045"/>
            <a:ext cx="1991250" cy="307777"/>
          </a:xfrm>
          <a:prstGeom prst="rect">
            <a:avLst/>
          </a:prstGeom>
          <a:solidFill>
            <a:schemeClr val="accent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Segoe UI Light" panose="020B0502040204020203" pitchFamily="34" charset="0"/>
              </a:rPr>
              <a:t>SLEEPING HEMISPHERE</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EECC3EF1-820D-4B53-B05F-CC30D1C18691}"/>
              </a:ext>
            </a:extLst>
          </p:cNvPr>
          <p:cNvSpPr/>
          <p:nvPr/>
        </p:nvSpPr>
        <p:spPr>
          <a:xfrm>
            <a:off x="6382503" y="4856895"/>
            <a:ext cx="1991250" cy="369332"/>
          </a:xfrm>
          <a:prstGeom prst="rect">
            <a:avLst/>
          </a:prstGeom>
          <a:solidFill>
            <a:schemeClr val="accent2">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Segoe UI Light" panose="020B0502040204020203" pitchFamily="34" charset="0"/>
              </a:rPr>
              <a:t>WAKING</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B250D432-257F-433A-817D-482DAC760CAE}"/>
              </a:ext>
            </a:extLst>
          </p:cNvPr>
          <p:cNvSpPr/>
          <p:nvPr/>
        </p:nvSpPr>
        <p:spPr>
          <a:xfrm>
            <a:off x="9488153" y="4854763"/>
            <a:ext cx="1991250" cy="369332"/>
          </a:xfrm>
          <a:prstGeom prst="rect">
            <a:avLst/>
          </a:prstGeom>
          <a:solidFill>
            <a:schemeClr val="accent2">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Segoe UI Light" panose="020B0502040204020203" pitchFamily="34" charset="0"/>
              </a:rPr>
              <a:t>SLEEPING</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9">
            <p14:nvContentPartPr>
              <p14:cNvPr id="37" name="Ink 36">
                <a:extLst>
                  <a:ext uri="{FF2B5EF4-FFF2-40B4-BE49-F238E27FC236}">
                    <a16:creationId xmlns:a16="http://schemas.microsoft.com/office/drawing/2014/main" id="{360F0E08-7F27-40A3-A76A-D93812DAE3D9}"/>
                  </a:ext>
                </a:extLst>
              </p14:cNvPr>
              <p14:cNvContentPartPr/>
              <p14:nvPr/>
            </p14:nvContentPartPr>
            <p14:xfrm>
              <a:off x="6561352" y="5404193"/>
              <a:ext cx="1255244" cy="179187"/>
            </p14:xfrm>
          </p:contentPart>
        </mc:Choice>
        <mc:Fallback xmlns="">
          <p:pic>
            <p:nvPicPr>
              <p:cNvPr id="37" name="Ink 36">
                <a:extLst>
                  <a:ext uri="{FF2B5EF4-FFF2-40B4-BE49-F238E27FC236}">
                    <a16:creationId xmlns:a16="http://schemas.microsoft.com/office/drawing/2014/main" id="{360F0E08-7F27-40A3-A76A-D93812DAE3D9}"/>
                  </a:ext>
                </a:extLst>
              </p:cNvPr>
              <p:cNvPicPr/>
              <p:nvPr/>
            </p:nvPicPr>
            <p:blipFill>
              <a:blip r:embed="rId6"/>
              <a:stretch>
                <a:fillRect/>
              </a:stretch>
            </p:blipFill>
            <p:spPr>
              <a:xfrm>
                <a:off x="6546953" y="5389829"/>
                <a:ext cx="1283322" cy="207196"/>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8" name="Ink 37">
                <a:extLst>
                  <a:ext uri="{FF2B5EF4-FFF2-40B4-BE49-F238E27FC236}">
                    <a16:creationId xmlns:a16="http://schemas.microsoft.com/office/drawing/2014/main" id="{A0E9DAD2-9E76-4205-9C07-7F3C7A44F8F7}"/>
                  </a:ext>
                </a:extLst>
              </p14:cNvPr>
              <p14:cNvContentPartPr/>
              <p14:nvPr/>
            </p14:nvContentPartPr>
            <p14:xfrm>
              <a:off x="6561352" y="5852254"/>
              <a:ext cx="1255244" cy="179187"/>
            </p14:xfrm>
          </p:contentPart>
        </mc:Choice>
        <mc:Fallback xmlns="">
          <p:pic>
            <p:nvPicPr>
              <p:cNvPr id="38" name="Ink 37">
                <a:extLst>
                  <a:ext uri="{FF2B5EF4-FFF2-40B4-BE49-F238E27FC236}">
                    <a16:creationId xmlns:a16="http://schemas.microsoft.com/office/drawing/2014/main" id="{A0E9DAD2-9E76-4205-9C07-7F3C7A44F8F7}"/>
                  </a:ext>
                </a:extLst>
              </p:cNvPr>
              <p:cNvPicPr/>
              <p:nvPr/>
            </p:nvPicPr>
            <p:blipFill>
              <a:blip r:embed="rId8"/>
              <a:stretch>
                <a:fillRect/>
              </a:stretch>
            </p:blipFill>
            <p:spPr>
              <a:xfrm>
                <a:off x="6546953" y="5837861"/>
                <a:ext cx="1283322" cy="207252"/>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0" name="Ink 39">
                <a:extLst>
                  <a:ext uri="{FF2B5EF4-FFF2-40B4-BE49-F238E27FC236}">
                    <a16:creationId xmlns:a16="http://schemas.microsoft.com/office/drawing/2014/main" id="{FC75D413-4F66-4EA7-81FA-8967E07183B5}"/>
                  </a:ext>
                </a:extLst>
              </p14:cNvPr>
              <p14:cNvContentPartPr/>
              <p14:nvPr/>
            </p14:nvContentPartPr>
            <p14:xfrm>
              <a:off x="10004252" y="5413108"/>
              <a:ext cx="1255244" cy="179187"/>
            </p14:xfrm>
          </p:contentPart>
        </mc:Choice>
        <mc:Fallback xmlns="">
          <p:pic>
            <p:nvPicPr>
              <p:cNvPr id="40" name="Ink 39">
                <a:extLst>
                  <a:ext uri="{FF2B5EF4-FFF2-40B4-BE49-F238E27FC236}">
                    <a16:creationId xmlns:a16="http://schemas.microsoft.com/office/drawing/2014/main" id="{FC75D413-4F66-4EA7-81FA-8967E07183B5}"/>
                  </a:ext>
                </a:extLst>
              </p:cNvPr>
              <p:cNvPicPr/>
              <p:nvPr/>
            </p:nvPicPr>
            <p:blipFill>
              <a:blip r:embed="rId12"/>
              <a:stretch>
                <a:fillRect/>
              </a:stretch>
            </p:blipFill>
            <p:spPr>
              <a:xfrm>
                <a:off x="9989853" y="5398744"/>
                <a:ext cx="1283322" cy="207196"/>
              </a:xfrm>
              <a:prstGeom prst="rect">
                <a:avLst/>
              </a:prstGeom>
            </p:spPr>
          </p:pic>
        </mc:Fallback>
      </mc:AlternateContent>
      <p:sp>
        <p:nvSpPr>
          <p:cNvPr id="41" name="Arrow: Bent-Up 40">
            <a:extLst>
              <a:ext uri="{FF2B5EF4-FFF2-40B4-BE49-F238E27FC236}">
                <a16:creationId xmlns:a16="http://schemas.microsoft.com/office/drawing/2014/main" id="{131B7386-9CDE-43AF-A83D-08E834F45EDD}"/>
              </a:ext>
            </a:extLst>
          </p:cNvPr>
          <p:cNvSpPr/>
          <p:nvPr/>
        </p:nvSpPr>
        <p:spPr>
          <a:xfrm rot="10800000" flipH="1">
            <a:off x="1615098" y="3039085"/>
            <a:ext cx="622266" cy="1159146"/>
          </a:xfrm>
          <a:prstGeom prst="bentUpArrow">
            <a:avLst>
              <a:gd name="adj1" fmla="val 20991"/>
              <a:gd name="adj2" fmla="val 21173"/>
              <a:gd name="adj3" fmla="val 20408"/>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Arrow: Bent-Up 41">
            <a:extLst>
              <a:ext uri="{FF2B5EF4-FFF2-40B4-BE49-F238E27FC236}">
                <a16:creationId xmlns:a16="http://schemas.microsoft.com/office/drawing/2014/main" id="{090BE61A-9BB9-4314-9D2F-6639D3B9567C}"/>
              </a:ext>
            </a:extLst>
          </p:cNvPr>
          <p:cNvSpPr/>
          <p:nvPr/>
        </p:nvSpPr>
        <p:spPr>
          <a:xfrm rot="10800000">
            <a:off x="2212679" y="3037775"/>
            <a:ext cx="1786569" cy="1165833"/>
          </a:xfrm>
          <a:prstGeom prst="bentUpArrow">
            <a:avLst>
              <a:gd name="adj1" fmla="val 9927"/>
              <a:gd name="adj2" fmla="val 10764"/>
              <a:gd name="adj3" fmla="val 992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4139BB0-3490-44B4-8877-3A2A59381E91}"/>
              </a:ext>
            </a:extLst>
          </p:cNvPr>
          <p:cNvSpPr/>
          <p:nvPr/>
        </p:nvSpPr>
        <p:spPr>
          <a:xfrm>
            <a:off x="1784557" y="3571982"/>
            <a:ext cx="897862" cy="369332"/>
          </a:xfrm>
          <a:prstGeom prst="rect">
            <a:avLst/>
          </a:prstGeom>
          <a:solidFill>
            <a:schemeClr val="accent2">
              <a:lumMod val="5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Segoe UI Light" panose="020B0502040204020203" pitchFamily="34" charset="0"/>
              </a:rPr>
              <a:t>always</a:t>
            </a:r>
            <a:endPar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Arrow: Bent-Up 43">
            <a:extLst>
              <a:ext uri="{FF2B5EF4-FFF2-40B4-BE49-F238E27FC236}">
                <a16:creationId xmlns:a16="http://schemas.microsoft.com/office/drawing/2014/main" id="{422FA01D-1DA8-4D95-A138-F7073F0DFE2A}"/>
              </a:ext>
            </a:extLst>
          </p:cNvPr>
          <p:cNvSpPr/>
          <p:nvPr/>
        </p:nvSpPr>
        <p:spPr>
          <a:xfrm rot="10800000">
            <a:off x="5156237" y="3037776"/>
            <a:ext cx="1340566" cy="1165833"/>
          </a:xfrm>
          <a:prstGeom prst="bentUpArrow">
            <a:avLst>
              <a:gd name="adj1" fmla="val 9927"/>
              <a:gd name="adj2" fmla="val 10764"/>
              <a:gd name="adj3" fmla="val 992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67EEF94-CAA2-4C72-A454-1D7D6AF6AD1E}"/>
              </a:ext>
            </a:extLst>
          </p:cNvPr>
          <p:cNvSpPr/>
          <p:nvPr/>
        </p:nvSpPr>
        <p:spPr>
          <a:xfrm>
            <a:off x="4728114" y="3571982"/>
            <a:ext cx="897862" cy="369332"/>
          </a:xfrm>
          <a:prstGeom prst="rect">
            <a:avLst/>
          </a:prstGeom>
          <a:solidFill>
            <a:schemeClr val="accent2">
              <a:lumMod val="5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Segoe UI Light" panose="020B0502040204020203" pitchFamily="34" charset="0"/>
              </a:rPr>
              <a:t>on land</a:t>
            </a:r>
            <a:endPar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Arrow: Bent-Up 45">
            <a:extLst>
              <a:ext uri="{FF2B5EF4-FFF2-40B4-BE49-F238E27FC236}">
                <a16:creationId xmlns:a16="http://schemas.microsoft.com/office/drawing/2014/main" id="{89942DF2-94BD-4725-84DE-98B9765193BF}"/>
              </a:ext>
            </a:extLst>
          </p:cNvPr>
          <p:cNvSpPr/>
          <p:nvPr/>
        </p:nvSpPr>
        <p:spPr>
          <a:xfrm rot="10800000" flipH="1">
            <a:off x="7326790" y="3037776"/>
            <a:ext cx="1340567" cy="1165833"/>
          </a:xfrm>
          <a:prstGeom prst="bentUpArrow">
            <a:avLst>
              <a:gd name="adj1" fmla="val 9927"/>
              <a:gd name="adj2" fmla="val 10764"/>
              <a:gd name="adj3" fmla="val 992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5BC92C21-0E79-4FAF-BD24-59797AA1DCC0}"/>
              </a:ext>
            </a:extLst>
          </p:cNvPr>
          <p:cNvSpPr/>
          <p:nvPr/>
        </p:nvSpPr>
        <p:spPr>
          <a:xfrm flipH="1">
            <a:off x="7829009" y="3571982"/>
            <a:ext cx="976218" cy="369332"/>
          </a:xfrm>
          <a:prstGeom prst="rect">
            <a:avLst/>
          </a:prstGeom>
          <a:solidFill>
            <a:schemeClr val="accent2">
              <a:lumMod val="5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Segoe UI Light" panose="020B0502040204020203" pitchFamily="34" charset="0"/>
              </a:rPr>
              <a:t>in water</a:t>
            </a:r>
            <a:endPar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Arrow: Bent-Up 49">
            <a:extLst>
              <a:ext uri="{FF2B5EF4-FFF2-40B4-BE49-F238E27FC236}">
                <a16:creationId xmlns:a16="http://schemas.microsoft.com/office/drawing/2014/main" id="{D81ABC63-F404-46E0-A0CE-1BD2F6BCEB5A}"/>
              </a:ext>
            </a:extLst>
          </p:cNvPr>
          <p:cNvSpPr/>
          <p:nvPr/>
        </p:nvSpPr>
        <p:spPr>
          <a:xfrm rot="10800000" flipH="1">
            <a:off x="10274059" y="3060775"/>
            <a:ext cx="450638" cy="1159146"/>
          </a:xfrm>
          <a:prstGeom prst="bentUp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FD82EA67-ACDF-49E5-9B94-95FDF273969F}"/>
              </a:ext>
            </a:extLst>
          </p:cNvPr>
          <p:cNvSpPr/>
          <p:nvPr/>
        </p:nvSpPr>
        <p:spPr>
          <a:xfrm>
            <a:off x="10271891" y="3593672"/>
            <a:ext cx="897862" cy="369332"/>
          </a:xfrm>
          <a:prstGeom prst="rect">
            <a:avLst/>
          </a:prstGeom>
          <a:solidFill>
            <a:schemeClr val="accent2">
              <a:lumMod val="5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Segoe UI Light" panose="020B0502040204020203" pitchFamily="34" charset="0"/>
              </a:rPr>
              <a:t>always</a:t>
            </a:r>
            <a:endPar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Graphic 8">
            <a:extLst>
              <a:ext uri="{FF2B5EF4-FFF2-40B4-BE49-F238E27FC236}">
                <a16:creationId xmlns:a16="http://schemas.microsoft.com/office/drawing/2014/main" id="{CA47754C-7487-4D9C-91CD-4D878C58474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7884361">
            <a:off x="5492403" y="2510280"/>
            <a:ext cx="2870656" cy="1057610"/>
          </a:xfrm>
          <a:prstGeom prst="rect">
            <a:avLst/>
          </a:prstGeom>
        </p:spPr>
      </p:pic>
      <p:pic>
        <p:nvPicPr>
          <p:cNvPr id="7" name="Picture 6">
            <a:extLst>
              <a:ext uri="{FF2B5EF4-FFF2-40B4-BE49-F238E27FC236}">
                <a16:creationId xmlns:a16="http://schemas.microsoft.com/office/drawing/2014/main" id="{4D6D669C-DEFA-4BF4-B860-6A8248E3BE3E}"/>
              </a:ext>
            </a:extLst>
          </p:cNvPr>
          <p:cNvPicPr>
            <a:picLocks noChangeAspect="1"/>
          </p:cNvPicPr>
          <p:nvPr/>
        </p:nvPicPr>
        <p:blipFill>
          <a:blip r:embed="rId1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9527506" y="1878771"/>
            <a:ext cx="2015877" cy="2581538"/>
          </a:xfrm>
          <a:prstGeom prst="rect">
            <a:avLst/>
          </a:prstGeom>
        </p:spPr>
      </p:pic>
      <p:pic>
        <p:nvPicPr>
          <p:cNvPr id="11" name="Picture 10" descr="A close up of a logo&#10;&#10;Description automatically generated">
            <a:extLst>
              <a:ext uri="{FF2B5EF4-FFF2-40B4-BE49-F238E27FC236}">
                <a16:creationId xmlns:a16="http://schemas.microsoft.com/office/drawing/2014/main" id="{E7F3E0E6-0450-410D-A5A2-7F2CBE7159B6}"/>
              </a:ext>
            </a:extLst>
          </p:cNvPr>
          <p:cNvPicPr>
            <a:picLocks noChangeAspect="1"/>
          </p:cNvPicPr>
          <p:nvPr/>
        </p:nvPicPr>
        <p:blipFill>
          <a:blip r:embed="rId1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9647584">
            <a:off x="2417041" y="2587101"/>
            <a:ext cx="3063005" cy="1092607"/>
          </a:xfrm>
          <a:prstGeom prst="rect">
            <a:avLst/>
          </a:prstGeom>
        </p:spPr>
      </p:pic>
      <p:pic>
        <p:nvPicPr>
          <p:cNvPr id="5" name="Picture 4" descr="A close up of a logo&#10;&#10;Description automatically generated">
            <a:extLst>
              <a:ext uri="{FF2B5EF4-FFF2-40B4-BE49-F238E27FC236}">
                <a16:creationId xmlns:a16="http://schemas.microsoft.com/office/drawing/2014/main" id="{F5B04A95-6449-4877-956D-DF83C4F57FCA}"/>
              </a:ext>
            </a:extLst>
          </p:cNvPr>
          <p:cNvPicPr>
            <a:picLocks noChangeAspect="1"/>
          </p:cNvPicPr>
          <p:nvPr/>
        </p:nvPicPr>
        <p:blipFill>
          <a:blip r:embed="rId17">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962191" y="1890376"/>
            <a:ext cx="991363" cy="2781053"/>
          </a:xfrm>
          <a:prstGeom prst="rect">
            <a:avLst/>
          </a:prstGeom>
        </p:spPr>
      </p:pic>
      <p:sp>
        <p:nvSpPr>
          <p:cNvPr id="52" name="TextBox 51">
            <a:extLst>
              <a:ext uri="{FF2B5EF4-FFF2-40B4-BE49-F238E27FC236}">
                <a16:creationId xmlns:a16="http://schemas.microsoft.com/office/drawing/2014/main" id="{280F8E4A-9FC2-40E0-9A47-558B37BA1387}"/>
              </a:ext>
            </a:extLst>
          </p:cNvPr>
          <p:cNvSpPr txBox="1"/>
          <p:nvPr/>
        </p:nvSpPr>
        <p:spPr>
          <a:xfrm>
            <a:off x="592476" y="1823440"/>
            <a:ext cx="12047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6ABC3"/>
                </a:solidFill>
                <a:effectLst/>
                <a:uLnTx/>
                <a:uFillTx/>
                <a:latin typeface="Tw Cen MT" panose="020B0602020104020603" pitchFamily="34" charset="0"/>
                <a:ea typeface="+mn-ea"/>
                <a:cs typeface="+mn-cs"/>
              </a:rPr>
              <a:t>HUMANS</a:t>
            </a:r>
          </a:p>
        </p:txBody>
      </p:sp>
      <p:sp>
        <p:nvSpPr>
          <p:cNvPr id="53" name="TextBox 52">
            <a:extLst>
              <a:ext uri="{FF2B5EF4-FFF2-40B4-BE49-F238E27FC236}">
                <a16:creationId xmlns:a16="http://schemas.microsoft.com/office/drawing/2014/main" id="{4AF06A80-7533-41ED-8808-EB73B52E52B0}"/>
              </a:ext>
            </a:extLst>
          </p:cNvPr>
          <p:cNvSpPr txBox="1"/>
          <p:nvPr/>
        </p:nvSpPr>
        <p:spPr>
          <a:xfrm>
            <a:off x="3180006" y="1847323"/>
            <a:ext cx="1204733"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6ABC3"/>
                </a:solidFill>
                <a:effectLst/>
                <a:uLnTx/>
                <a:uFillTx/>
                <a:latin typeface="Tw Cen MT" panose="020B0602020104020603" pitchFamily="34" charset="0"/>
                <a:ea typeface="+mn-ea"/>
                <a:cs typeface="+mn-cs"/>
              </a:rPr>
              <a:t>PHOCIDS </a:t>
            </a:r>
            <a:r>
              <a:rPr kumimoji="0" lang="en-US" sz="1600" b="0" i="0" u="none" strike="noStrike" kern="1200" cap="none" spc="0" normalizeH="0" baseline="0" noProof="0" dirty="0">
                <a:ln>
                  <a:noFill/>
                </a:ln>
                <a:solidFill>
                  <a:srgbClr val="76ABC3"/>
                </a:solidFill>
                <a:effectLst/>
                <a:uLnTx/>
                <a:uFillTx/>
                <a:latin typeface="Tw Cen MT" panose="020B0602020104020603" pitchFamily="34" charset="0"/>
                <a:ea typeface="+mn-ea"/>
                <a:cs typeface="+mn-cs"/>
              </a:rPr>
              <a:t>(true seals)</a:t>
            </a:r>
            <a:endParaRPr kumimoji="0" lang="en-US" sz="1800" b="0" i="0" u="none" strike="noStrike" kern="1200" cap="none" spc="0" normalizeH="0" baseline="0" noProof="0" dirty="0">
              <a:ln>
                <a:noFill/>
              </a:ln>
              <a:solidFill>
                <a:srgbClr val="76ABC3"/>
              </a:solidFill>
              <a:effectLst/>
              <a:uLnTx/>
              <a:uFillTx/>
              <a:latin typeface="Tw Cen MT" panose="020B0602020104020603" pitchFamily="34" charset="0"/>
              <a:ea typeface="+mn-ea"/>
              <a:cs typeface="+mn-cs"/>
            </a:endParaRPr>
          </a:p>
        </p:txBody>
      </p:sp>
      <p:sp>
        <p:nvSpPr>
          <p:cNvPr id="54" name="TextBox 53">
            <a:extLst>
              <a:ext uri="{FF2B5EF4-FFF2-40B4-BE49-F238E27FC236}">
                <a16:creationId xmlns:a16="http://schemas.microsoft.com/office/drawing/2014/main" id="{2F1DB823-2597-401D-A56C-55F86797E528}"/>
              </a:ext>
            </a:extLst>
          </p:cNvPr>
          <p:cNvSpPr txBox="1"/>
          <p:nvPr/>
        </p:nvSpPr>
        <p:spPr>
          <a:xfrm>
            <a:off x="5951489" y="1847323"/>
            <a:ext cx="120473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A8F98"/>
                </a:solidFill>
                <a:effectLst/>
                <a:uLnTx/>
                <a:uFillTx/>
                <a:latin typeface="Tw Cen MT" panose="020B0602020104020603" pitchFamily="34" charset="0"/>
                <a:ea typeface="+mn-ea"/>
                <a:cs typeface="+mn-cs"/>
              </a:rPr>
              <a:t>OTARIIDS </a:t>
            </a:r>
            <a:r>
              <a:rPr kumimoji="0" lang="en-US" sz="1600" b="0" i="0" u="none" strike="noStrike" kern="1200" cap="none" spc="0" normalizeH="0" baseline="0" noProof="0" dirty="0">
                <a:ln>
                  <a:noFill/>
                </a:ln>
                <a:solidFill>
                  <a:srgbClr val="3A8F98"/>
                </a:solidFill>
                <a:effectLst/>
                <a:uLnTx/>
                <a:uFillTx/>
                <a:latin typeface="Tw Cen MT" panose="020B0602020104020603" pitchFamily="34" charset="0"/>
                <a:ea typeface="+mn-ea"/>
                <a:cs typeface="+mn-cs"/>
              </a:rPr>
              <a:t>(fur seals &amp; sea lions)</a:t>
            </a:r>
            <a:endParaRPr kumimoji="0" lang="en-US" sz="1800" b="0" i="0" u="none" strike="noStrike" kern="1200" cap="none" spc="0" normalizeH="0" baseline="0" noProof="0" dirty="0">
              <a:ln>
                <a:noFill/>
              </a:ln>
              <a:solidFill>
                <a:srgbClr val="3A8F98"/>
              </a:solidFill>
              <a:effectLst/>
              <a:uLnTx/>
              <a:uFillTx/>
              <a:latin typeface="Tw Cen MT" panose="020B0602020104020603" pitchFamily="34" charset="0"/>
              <a:ea typeface="+mn-ea"/>
              <a:cs typeface="+mn-cs"/>
            </a:endParaRPr>
          </a:p>
        </p:txBody>
      </p:sp>
      <p:sp>
        <p:nvSpPr>
          <p:cNvPr id="55" name="TextBox 54">
            <a:extLst>
              <a:ext uri="{FF2B5EF4-FFF2-40B4-BE49-F238E27FC236}">
                <a16:creationId xmlns:a16="http://schemas.microsoft.com/office/drawing/2014/main" id="{8B8FD5E3-AF48-4B4F-918A-8674B81F2204}"/>
              </a:ext>
            </a:extLst>
          </p:cNvPr>
          <p:cNvSpPr txBox="1"/>
          <p:nvPr/>
        </p:nvSpPr>
        <p:spPr>
          <a:xfrm>
            <a:off x="8897182" y="1822772"/>
            <a:ext cx="1304731"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47A8B"/>
                </a:solidFill>
                <a:effectLst/>
                <a:uLnTx/>
                <a:uFillTx/>
                <a:latin typeface="Tw Cen MT" panose="020B0602020104020603" pitchFamily="34" charset="0"/>
                <a:ea typeface="+mn-ea"/>
                <a:cs typeface="+mn-cs"/>
              </a:rPr>
              <a:t>CETACEANS </a:t>
            </a:r>
            <a:r>
              <a:rPr kumimoji="0" lang="en-US" sz="1600" b="0" i="0" u="none" strike="noStrike" kern="1200" cap="none" spc="0" normalizeH="0" baseline="0" noProof="0" dirty="0">
                <a:ln>
                  <a:noFill/>
                </a:ln>
                <a:solidFill>
                  <a:srgbClr val="547A8B"/>
                </a:solidFill>
                <a:effectLst/>
                <a:uLnTx/>
                <a:uFillTx/>
                <a:latin typeface="Tw Cen MT" panose="020B0602020104020603" pitchFamily="34" charset="0"/>
                <a:ea typeface="+mn-ea"/>
                <a:cs typeface="+mn-cs"/>
              </a:rPr>
              <a:t>(whales &amp; dolphins)</a:t>
            </a:r>
            <a:endParaRPr kumimoji="0" lang="en-US" sz="1800" b="0" i="0" u="none" strike="noStrike" kern="1200" cap="none" spc="0" normalizeH="0" baseline="0" noProof="0" dirty="0">
              <a:ln>
                <a:noFill/>
              </a:ln>
              <a:solidFill>
                <a:srgbClr val="547A8B"/>
              </a:solidFill>
              <a:effectLst/>
              <a:uLnTx/>
              <a:uFillTx/>
              <a:latin typeface="Tw Cen MT" panose="020B0602020104020603" pitchFamily="34" charset="0"/>
              <a:ea typeface="+mn-ea"/>
              <a:cs typeface="+mn-cs"/>
            </a:endParaRPr>
          </a:p>
        </p:txBody>
      </p:sp>
      <p:pic>
        <p:nvPicPr>
          <p:cNvPr id="56" name="Picture 55">
            <a:extLst>
              <a:ext uri="{FF2B5EF4-FFF2-40B4-BE49-F238E27FC236}">
                <a16:creationId xmlns:a16="http://schemas.microsoft.com/office/drawing/2014/main" id="{223CDF57-AAE3-4D2E-96D5-1021B49715B6}"/>
              </a:ext>
            </a:extLst>
          </p:cNvPr>
          <p:cNvPicPr>
            <a:picLocks noChangeAspect="1"/>
          </p:cNvPicPr>
          <p:nvPr/>
        </p:nvPicPr>
        <p:blipFill rotWithShape="1">
          <a:blip r:embed="rId18">
            <a:extLst>
              <a:ext uri="{BEBA8EAE-BF5A-486C-A8C5-ECC9F3942E4B}">
                <a14:imgProps xmlns:a14="http://schemas.microsoft.com/office/drawing/2010/main">
                  <a14:imgLayer r:embed="rId19">
                    <a14:imgEffect>
                      <a14:brightnessContrast bright="-20000" contrast="40000"/>
                    </a14:imgEffect>
                  </a14:imgLayer>
                </a14:imgProps>
              </a:ext>
              <a:ext uri="{28A0092B-C50C-407E-A947-70E740481C1C}">
                <a14:useLocalDpi xmlns:a14="http://schemas.microsoft.com/office/drawing/2010/main" val="0"/>
              </a:ext>
            </a:extLst>
          </a:blip>
          <a:srcRect t="42754" b="15841"/>
          <a:stretch/>
        </p:blipFill>
        <p:spPr>
          <a:xfrm rot="18929685">
            <a:off x="2274240" y="2460484"/>
            <a:ext cx="3348922" cy="1277878"/>
          </a:xfrm>
          <a:prstGeom prst="rect">
            <a:avLst/>
          </a:prstGeom>
        </p:spPr>
      </p:pic>
      <mc:AlternateContent xmlns:mc="http://schemas.openxmlformats.org/markup-compatibility/2006" xmlns:p14="http://schemas.microsoft.com/office/powerpoint/2010/main">
        <mc:Choice Requires="p14">
          <p:contentPart p14:bwMode="auto" r:id="rId20">
            <p14:nvContentPartPr>
              <p14:cNvPr id="6" name="Ink 5">
                <a:extLst>
                  <a:ext uri="{FF2B5EF4-FFF2-40B4-BE49-F238E27FC236}">
                    <a16:creationId xmlns:a16="http://schemas.microsoft.com/office/drawing/2014/main" id="{BF2B2871-469A-44B4-9F53-A3A23E6565D5}"/>
                  </a:ext>
                </a:extLst>
              </p14:cNvPr>
              <p14:cNvContentPartPr/>
              <p14:nvPr/>
            </p14:nvContentPartPr>
            <p14:xfrm>
              <a:off x="4357734" y="5745921"/>
              <a:ext cx="1326538" cy="428854"/>
            </p14:xfrm>
          </p:contentPart>
        </mc:Choice>
        <mc:Fallback xmlns="">
          <p:pic>
            <p:nvPicPr>
              <p:cNvPr id="6" name="Ink 5">
                <a:extLst>
                  <a:ext uri="{FF2B5EF4-FFF2-40B4-BE49-F238E27FC236}">
                    <a16:creationId xmlns:a16="http://schemas.microsoft.com/office/drawing/2014/main" id="{BF2B2871-469A-44B4-9F53-A3A23E6565D5}"/>
                  </a:ext>
                </a:extLst>
              </p:cNvPr>
              <p:cNvPicPr/>
              <p:nvPr/>
            </p:nvPicPr>
            <p:blipFill>
              <a:blip r:embed="rId4"/>
              <a:stretch>
                <a:fillRect/>
              </a:stretch>
            </p:blipFill>
            <p:spPr>
              <a:xfrm>
                <a:off x="4343331" y="5731530"/>
                <a:ext cx="1354624" cy="456917"/>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9" name="Ink 48">
                <a:extLst>
                  <a:ext uri="{FF2B5EF4-FFF2-40B4-BE49-F238E27FC236}">
                    <a16:creationId xmlns:a16="http://schemas.microsoft.com/office/drawing/2014/main" id="{35B72D93-0397-493E-95DE-050DE8E40D71}"/>
                  </a:ext>
                </a:extLst>
              </p14:cNvPr>
              <p14:cNvContentPartPr/>
              <p14:nvPr/>
            </p14:nvContentPartPr>
            <p14:xfrm>
              <a:off x="10004252" y="5656475"/>
              <a:ext cx="1326538" cy="428854"/>
            </p14:xfrm>
          </p:contentPart>
        </mc:Choice>
        <mc:Fallback xmlns="">
          <p:pic>
            <p:nvPicPr>
              <p:cNvPr id="49" name="Ink 48">
                <a:extLst>
                  <a:ext uri="{FF2B5EF4-FFF2-40B4-BE49-F238E27FC236}">
                    <a16:creationId xmlns:a16="http://schemas.microsoft.com/office/drawing/2014/main" id="{35B72D93-0397-493E-95DE-050DE8E40D71}"/>
                  </a:ext>
                </a:extLst>
              </p:cNvPr>
              <p:cNvPicPr/>
              <p:nvPr/>
            </p:nvPicPr>
            <p:blipFill>
              <a:blip r:embed="rId4"/>
              <a:stretch>
                <a:fillRect/>
              </a:stretch>
            </p:blipFill>
            <p:spPr>
              <a:xfrm>
                <a:off x="9989849" y="5642084"/>
                <a:ext cx="1354624" cy="456917"/>
              </a:xfrm>
              <a:prstGeom prst="rect">
                <a:avLst/>
              </a:prstGeom>
            </p:spPr>
          </p:pic>
        </mc:Fallback>
      </mc:AlternateContent>
      <p:sp>
        <p:nvSpPr>
          <p:cNvPr id="57" name="Title 1">
            <a:extLst>
              <a:ext uri="{FF2B5EF4-FFF2-40B4-BE49-F238E27FC236}">
                <a16:creationId xmlns:a16="http://schemas.microsoft.com/office/drawing/2014/main" id="{4C28DC98-4660-405C-9E4E-FB17750B3494}"/>
              </a:ext>
            </a:extLst>
          </p:cNvPr>
          <p:cNvSpPr txBox="1">
            <a:spLocks/>
          </p:cNvSpPr>
          <p:nvPr/>
        </p:nvSpPr>
        <p:spPr>
          <a:xfrm>
            <a:off x="0" y="6382314"/>
            <a:ext cx="12191999" cy="475686"/>
          </a:xfrm>
          <a:prstGeom prst="rect">
            <a:avLst/>
          </a:prstGeom>
          <a:solidFill>
            <a:schemeClr val="accent3">
              <a:lumMod val="60000"/>
              <a:lumOff val="40000"/>
            </a:schemeClr>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2400" b="0" i="0" u="none" strike="noStrike" kern="1200" cap="all" spc="100" normalizeH="0" baseline="0" noProof="0" dirty="0">
                <a:ln>
                  <a:noFill/>
                </a:ln>
                <a:solidFill>
                  <a:prstClr val="white"/>
                </a:solidFill>
                <a:effectLst/>
                <a:uLnTx/>
                <a:uFillTx/>
                <a:latin typeface="Tw Cen MT Condensed" panose="020B0606020104020203" pitchFamily="34" charset="0"/>
                <a:ea typeface="+mj-ea"/>
                <a:cs typeface="+mj-cs"/>
              </a:rPr>
              <a:t>BACKGROUND</a:t>
            </a:r>
            <a:r>
              <a:rPr kumimoji="0" lang="en-US" sz="2400" b="0" i="0" u="none" strike="noStrike" kern="1200" cap="all" spc="100" normalizeH="0" baseline="0" noProof="0" dirty="0">
                <a:ln>
                  <a:noFill/>
                </a:ln>
                <a:solidFill>
                  <a:srgbClr val="456867"/>
                </a:solidFill>
                <a:effectLst/>
                <a:uLnTx/>
                <a:uFillTx/>
                <a:latin typeface="Tw Cen MT Condensed" panose="020B0606020104020203" pitchFamily="34" charset="0"/>
                <a:ea typeface="+mj-ea"/>
                <a:cs typeface="+mj-cs"/>
              </a:rPr>
              <a:t> </a:t>
            </a:r>
            <a:r>
              <a:rPr kumimoji="0" lang="en-US" sz="2400" b="0" i="0" u="none" strike="noStrike" kern="1200" cap="all" spc="100" normalizeH="0" baseline="0" noProof="0" dirty="0">
                <a:ln>
                  <a:noFill/>
                </a:ln>
                <a:solidFill>
                  <a:srgbClr val="58B6C0">
                    <a:lumMod val="75000"/>
                  </a:srgbClr>
                </a:solidFill>
                <a:effectLst/>
                <a:uLnTx/>
                <a:uFillTx/>
                <a:latin typeface="Tw Cen MT Condensed" panose="020B0606020104020203" pitchFamily="34" charset="0"/>
                <a:ea typeface="+mj-ea"/>
                <a:cs typeface="+mj-cs"/>
              </a:rPr>
              <a:t>~ 1: DRIFTING ~ 2: VALIDATION ~ 3: GOING WILD ~ CONCLUSION</a:t>
            </a:r>
            <a:endParaRPr kumimoji="0" lang="en-US" sz="6000" b="0" i="0" u="none" strike="noStrike" kern="1200" cap="all" spc="100" normalizeH="0" baseline="0" noProof="0" dirty="0">
              <a:ln>
                <a:noFill/>
              </a:ln>
              <a:solidFill>
                <a:srgbClr val="58B6C0">
                  <a:lumMod val="75000"/>
                </a:srgbClr>
              </a:solidFill>
              <a:effectLst/>
              <a:uLnTx/>
              <a:uFillTx/>
              <a:latin typeface="Tw Cen MT Condensed" panose="020B0606020104020203" pitchFamily="34" charset="0"/>
              <a:ea typeface="+mj-ea"/>
              <a:cs typeface="+mj-cs"/>
            </a:endParaRPr>
          </a:p>
        </p:txBody>
      </p:sp>
      <p:sp>
        <p:nvSpPr>
          <p:cNvPr id="58" name="Text Placeholder 4">
            <a:extLst>
              <a:ext uri="{FF2B5EF4-FFF2-40B4-BE49-F238E27FC236}">
                <a16:creationId xmlns:a16="http://schemas.microsoft.com/office/drawing/2014/main" id="{E1836C2B-7D80-490C-B8E4-979B9CA9F667}"/>
              </a:ext>
            </a:extLst>
          </p:cNvPr>
          <p:cNvSpPr txBox="1">
            <a:spLocks/>
          </p:cNvSpPr>
          <p:nvPr/>
        </p:nvSpPr>
        <p:spPr>
          <a:xfrm>
            <a:off x="67711" y="233885"/>
            <a:ext cx="4980647" cy="444500"/>
          </a:xfrm>
          <a:prstGeom prst="rect">
            <a:avLst/>
          </a:prstGeom>
          <a:solidFill>
            <a:srgbClr val="FCC8D1">
              <a:lumMod val="75000"/>
            </a:srgbClr>
          </a:solidFill>
        </p:spPr>
        <p:txBody>
          <a:bodyPr vert="horz" lIns="0" tIns="45720" rIns="0" bIns="45720" rtlCol="0" anchor="ctr">
            <a:noAutofit/>
          </a:bodyPr>
          <a:lstStyle>
            <a:lvl1pPr marL="91440" indent="-91440" algn="ctr"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800" kern="1200">
                <a:solidFill>
                  <a:schemeClr val="bg1"/>
                </a:solidFill>
                <a:latin typeface="Tw Cen MT" panose="020B0602020104020603" pitchFamily="34" charset="0"/>
                <a:ea typeface="+mn-ea"/>
                <a:cs typeface="Segoe UI Light" panose="020B0502040204020203" pitchFamily="34" charset="0"/>
              </a:defRPr>
            </a:lvl1pPr>
            <a:lvl2pPr marL="201168" indent="0" algn="l"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ctr" defTabSz="914400" rtl="0" eaLnBrk="1" fontAlgn="auto" latinLnBrk="0" hangingPunct="1">
              <a:lnSpc>
                <a:spcPct val="100000"/>
              </a:lnSpc>
              <a:spcBef>
                <a:spcPts val="1200"/>
              </a:spcBef>
              <a:spcAft>
                <a:spcPts val="200"/>
              </a:spcAft>
              <a:buClr>
                <a:srgbClr val="7D8FDF"/>
              </a:buClr>
              <a:buSzPct val="100000"/>
              <a:buFont typeface="Calibri" panose="020F0502020204030204" pitchFamily="34" charset="0"/>
              <a:buChar char=" "/>
              <a:tabLst/>
              <a:defRPr/>
            </a:pPr>
            <a:r>
              <a:rPr kumimoji="0" lang="en-US" sz="2800" b="0" i="0" u="none" strike="noStrike" kern="1200" cap="none" spc="0" normalizeH="0" baseline="0" noProof="0" dirty="0">
                <a:ln>
                  <a:noFill/>
                </a:ln>
                <a:solidFill>
                  <a:srgbClr val="FFFFFF"/>
                </a:solidFill>
                <a:effectLst/>
                <a:uLnTx/>
                <a:uFillTx/>
                <a:latin typeface="Tw Cen MT" panose="020B0602020104020603" pitchFamily="34" charset="0"/>
                <a:ea typeface="+mn-ea"/>
                <a:cs typeface="Segoe UI Light" panose="020B0502040204020203" pitchFamily="34" charset="0"/>
              </a:rPr>
              <a:t>THE MORPH TRANSITION</a:t>
            </a:r>
          </a:p>
        </p:txBody>
      </p:sp>
    </p:spTree>
    <p:extLst>
      <p:ext uri="{BB962C8B-B14F-4D97-AF65-F5344CB8AC3E}">
        <p14:creationId xmlns:p14="http://schemas.microsoft.com/office/powerpoint/2010/main" val="185386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E65FEC8-0085-4AC1-88F6-9F388F8C767D}"/>
              </a:ext>
            </a:extLst>
          </p:cNvPr>
          <p:cNvSpPr txBox="1">
            <a:spLocks/>
          </p:cNvSpPr>
          <p:nvPr/>
        </p:nvSpPr>
        <p:spPr>
          <a:xfrm>
            <a:off x="0" y="-14770"/>
            <a:ext cx="12192000" cy="439862"/>
          </a:xfrm>
          <a:prstGeom prst="rect">
            <a:avLst/>
          </a:prstGeom>
          <a:solidFill>
            <a:schemeClr val="accent2">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pitchFamily="34" charset="0"/>
                <a:ea typeface="+mj-ea"/>
                <a:cs typeface="+mj-cs"/>
              </a:rPr>
              <a:t>BACKGROUND</a:t>
            </a:r>
          </a:p>
        </p:txBody>
      </p:sp>
      <p:sp>
        <p:nvSpPr>
          <p:cNvPr id="18" name="Title 1">
            <a:extLst>
              <a:ext uri="{FF2B5EF4-FFF2-40B4-BE49-F238E27FC236}">
                <a16:creationId xmlns:a16="http://schemas.microsoft.com/office/drawing/2014/main" id="{B9158FB9-D5F3-4FDF-B06A-4FA84D7BD8D7}"/>
              </a:ext>
            </a:extLst>
          </p:cNvPr>
          <p:cNvSpPr txBox="1">
            <a:spLocks/>
          </p:cNvSpPr>
          <p:nvPr/>
        </p:nvSpPr>
        <p:spPr>
          <a:xfrm>
            <a:off x="421812" y="549556"/>
            <a:ext cx="11348373" cy="1159146"/>
          </a:xfrm>
          <a:prstGeom prst="rect">
            <a:avLst/>
          </a:prstGeom>
          <a:solidFill>
            <a:schemeClr val="accent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Tw Cen MT Condensed" panose="020B0606020104020203" pitchFamily="34" charset="0"/>
                <a:ea typeface="+mj-ea"/>
                <a:cs typeface="+mj-cs"/>
              </a:rPr>
              <a:t>THE NORTHERN ELEPHANT SEAL</a:t>
            </a:r>
            <a:endParaRPr kumimoji="0" lang="en-US" sz="2400" b="0" i="0" u="none" strike="noStrike" kern="1200" cap="none" spc="0" normalizeH="0" baseline="0" noProof="0" dirty="0">
              <a:ln>
                <a:noFill/>
              </a:ln>
              <a:solidFill>
                <a:prstClr val="white"/>
              </a:solidFill>
              <a:effectLst/>
              <a:uLnTx/>
              <a:uFillTx/>
              <a:latin typeface="Tw Cen MT Condensed" panose="020B0606020104020203" pitchFamily="34" charset="0"/>
              <a:ea typeface="+mj-ea"/>
              <a:cs typeface="+mj-cs"/>
            </a:endParaRPr>
          </a:p>
        </p:txBody>
      </p:sp>
      <p:sp>
        <p:nvSpPr>
          <p:cNvPr id="48" name="Content Placeholder 6">
            <a:extLst>
              <a:ext uri="{FF2B5EF4-FFF2-40B4-BE49-F238E27FC236}">
                <a16:creationId xmlns:a16="http://schemas.microsoft.com/office/drawing/2014/main" id="{25B9528F-E231-4D78-B289-30C214BBB4E9}"/>
              </a:ext>
            </a:extLst>
          </p:cNvPr>
          <p:cNvSpPr>
            <a:spLocks noGrp="1"/>
          </p:cNvSpPr>
          <p:nvPr>
            <p:ph idx="1"/>
          </p:nvPr>
        </p:nvSpPr>
        <p:spPr>
          <a:xfrm>
            <a:off x="421812" y="2045943"/>
            <a:ext cx="3662547" cy="4158914"/>
          </a:xfrm>
        </p:spPr>
        <p:txBody>
          <a:bodyPr numCol="1">
            <a:normAutofit fontScale="85000" lnSpcReduction="10000"/>
          </a:bodyPr>
          <a:lstStyle/>
          <a:p>
            <a:pPr marL="0" lvl="0" indent="0">
              <a:lnSpc>
                <a:spcPct val="160000"/>
              </a:lnSpc>
              <a:buNone/>
            </a:pPr>
            <a:r>
              <a:rPr lang="en-US" sz="2600" dirty="0"/>
              <a:t>THE STUDY SYSTEM:</a:t>
            </a:r>
          </a:p>
          <a:p>
            <a:pPr lvl="1">
              <a:lnSpc>
                <a:spcPct val="120000"/>
              </a:lnSpc>
            </a:pPr>
            <a:r>
              <a:rPr lang="en-US" sz="2600" dirty="0">
                <a:latin typeface="Segoe UI Light" panose="020B0502040204020203" pitchFamily="34" charset="0"/>
                <a:cs typeface="Segoe UI Light" panose="020B0502040204020203" pitchFamily="34" charset="0"/>
              </a:rPr>
              <a:t>Well-studied species </a:t>
            </a:r>
          </a:p>
          <a:p>
            <a:pPr lvl="1">
              <a:lnSpc>
                <a:spcPct val="120000"/>
              </a:lnSpc>
            </a:pPr>
            <a:r>
              <a:rPr lang="en-US" sz="2600" dirty="0">
                <a:latin typeface="Segoe UI Light" panose="020B0502040204020203" pitchFamily="34" charset="0"/>
                <a:cs typeface="Segoe UI Light" panose="020B0502040204020203" pitchFamily="34" charset="0"/>
              </a:rPr>
              <a:t>Well-established tagging protocols</a:t>
            </a:r>
          </a:p>
          <a:p>
            <a:pPr lvl="1">
              <a:lnSpc>
                <a:spcPct val="160000"/>
              </a:lnSpc>
            </a:pPr>
            <a:r>
              <a:rPr lang="en-US" sz="2600" dirty="0">
                <a:latin typeface="Segoe UI Light" panose="020B0502040204020203" pitchFamily="34" charset="0"/>
                <a:cs typeface="Segoe UI Light" panose="020B0502040204020203" pitchFamily="34" charset="0"/>
              </a:rPr>
              <a:t>Deep dives</a:t>
            </a:r>
            <a:endParaRPr lang="en-US" sz="2600" baseline="30000" dirty="0">
              <a:latin typeface="Segoe UI Light" panose="020B0502040204020203" pitchFamily="34" charset="0"/>
              <a:cs typeface="Segoe UI Light" panose="020B0502040204020203" pitchFamily="34" charset="0"/>
            </a:endParaRPr>
          </a:p>
          <a:p>
            <a:pPr lvl="1">
              <a:lnSpc>
                <a:spcPct val="120000"/>
              </a:lnSpc>
            </a:pPr>
            <a:r>
              <a:rPr lang="en-US" sz="2600" dirty="0">
                <a:latin typeface="Segoe UI Light" panose="020B0502040204020203" pitchFamily="34" charset="0"/>
                <a:cs typeface="Segoe UI Light" panose="020B0502040204020203" pitchFamily="34" charset="0"/>
              </a:rPr>
              <a:t>Long migrations</a:t>
            </a:r>
          </a:p>
          <a:p>
            <a:pPr lvl="1">
              <a:lnSpc>
                <a:spcPct val="120000"/>
              </a:lnSpc>
            </a:pPr>
            <a:r>
              <a:rPr lang="en-US" sz="2600" dirty="0">
                <a:latin typeface="Segoe UI Light" panose="020B0502040204020203" pitchFamily="34" charset="0"/>
                <a:cs typeface="Segoe UI Light" panose="020B0502040204020203" pitchFamily="34" charset="0"/>
              </a:rPr>
              <a:t>As capital breeders, life history with interesting implications for sleep…</a:t>
            </a:r>
          </a:p>
        </p:txBody>
      </p:sp>
      <p:sp>
        <p:nvSpPr>
          <p:cNvPr id="16" name="Title 1">
            <a:extLst>
              <a:ext uri="{FF2B5EF4-FFF2-40B4-BE49-F238E27FC236}">
                <a16:creationId xmlns:a16="http://schemas.microsoft.com/office/drawing/2014/main" id="{35EE6ADB-45E3-4596-98B1-0B0415E6631F}"/>
              </a:ext>
            </a:extLst>
          </p:cNvPr>
          <p:cNvSpPr txBox="1">
            <a:spLocks/>
          </p:cNvSpPr>
          <p:nvPr/>
        </p:nvSpPr>
        <p:spPr>
          <a:xfrm>
            <a:off x="0" y="6382314"/>
            <a:ext cx="12191999" cy="475686"/>
          </a:xfrm>
          <a:prstGeom prst="rect">
            <a:avLst/>
          </a:prstGeom>
          <a:solidFill>
            <a:schemeClr val="accent3">
              <a:lumMod val="60000"/>
              <a:lumOff val="40000"/>
            </a:schemeClr>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2400" b="0" i="0" u="none" strike="noStrike" kern="1200" cap="all" spc="100" normalizeH="0" baseline="0" noProof="0" dirty="0">
                <a:ln>
                  <a:noFill/>
                </a:ln>
                <a:solidFill>
                  <a:prstClr val="white"/>
                </a:solidFill>
                <a:effectLst/>
                <a:uLnTx/>
                <a:uFillTx/>
                <a:latin typeface="Tw Cen MT Condensed" panose="020B0606020104020203" pitchFamily="34" charset="0"/>
                <a:ea typeface="+mj-ea"/>
                <a:cs typeface="+mj-cs"/>
              </a:rPr>
              <a:t>BACKGROUND</a:t>
            </a:r>
            <a:r>
              <a:rPr kumimoji="0" lang="en-US" sz="2400" b="0" i="0" u="none" strike="noStrike" kern="1200" cap="all" spc="100" normalizeH="0" baseline="0" noProof="0" dirty="0">
                <a:ln>
                  <a:noFill/>
                </a:ln>
                <a:solidFill>
                  <a:srgbClr val="456867"/>
                </a:solidFill>
                <a:effectLst/>
                <a:uLnTx/>
                <a:uFillTx/>
                <a:latin typeface="Tw Cen MT Condensed" panose="020B0606020104020203" pitchFamily="34" charset="0"/>
                <a:ea typeface="+mj-ea"/>
                <a:cs typeface="+mj-cs"/>
              </a:rPr>
              <a:t> </a:t>
            </a:r>
            <a:r>
              <a:rPr kumimoji="0" lang="en-US" sz="2400" b="0" i="0" u="none" strike="noStrike" kern="1200" cap="all" spc="100" normalizeH="0" baseline="0" noProof="0" dirty="0">
                <a:ln>
                  <a:noFill/>
                </a:ln>
                <a:solidFill>
                  <a:srgbClr val="58B6C0">
                    <a:lumMod val="75000"/>
                  </a:srgbClr>
                </a:solidFill>
                <a:effectLst/>
                <a:uLnTx/>
                <a:uFillTx/>
                <a:latin typeface="Tw Cen MT Condensed" panose="020B0606020104020203" pitchFamily="34" charset="0"/>
                <a:ea typeface="+mj-ea"/>
                <a:cs typeface="+mj-cs"/>
              </a:rPr>
              <a:t>~ 1: DRIFTING ~ 2: VALIDATION ~ 3: GOING WILD ~ CONCLUSION</a:t>
            </a:r>
            <a:endParaRPr kumimoji="0" lang="en-US" sz="6000" b="0" i="0" u="none" strike="noStrike" kern="1200" cap="all" spc="100" normalizeH="0" baseline="0" noProof="0" dirty="0">
              <a:ln>
                <a:noFill/>
              </a:ln>
              <a:solidFill>
                <a:srgbClr val="58B6C0">
                  <a:lumMod val="75000"/>
                </a:srgbClr>
              </a:solidFill>
              <a:effectLst/>
              <a:uLnTx/>
              <a:uFillTx/>
              <a:latin typeface="Tw Cen MT Condensed" panose="020B0606020104020203" pitchFamily="34" charset="0"/>
              <a:ea typeface="+mj-ea"/>
              <a:cs typeface="+mj-cs"/>
            </a:endParaRPr>
          </a:p>
        </p:txBody>
      </p:sp>
      <p:pic>
        <p:nvPicPr>
          <p:cNvPr id="22" name="Picture 21">
            <a:extLst>
              <a:ext uri="{FF2B5EF4-FFF2-40B4-BE49-F238E27FC236}">
                <a16:creationId xmlns:a16="http://schemas.microsoft.com/office/drawing/2014/main" id="{94759199-E147-4530-94C7-66C6AC33594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42754" b="15841"/>
          <a:stretch/>
        </p:blipFill>
        <p:spPr>
          <a:xfrm>
            <a:off x="-164160" y="768065"/>
            <a:ext cx="3348922" cy="1277878"/>
          </a:xfrm>
          <a:prstGeom prst="rect">
            <a:avLst/>
          </a:prstGeom>
        </p:spPr>
      </p:pic>
      <p:pic>
        <p:nvPicPr>
          <p:cNvPr id="9" name="Picture 8" descr="A close up of a map&#10;&#10;Description automatically generated">
            <a:extLst>
              <a:ext uri="{FF2B5EF4-FFF2-40B4-BE49-F238E27FC236}">
                <a16:creationId xmlns:a16="http://schemas.microsoft.com/office/drawing/2014/main" id="{8D481F9B-BB30-47B6-9CC5-F56C7A895751}"/>
              </a:ext>
            </a:extLst>
          </p:cNvPr>
          <p:cNvPicPr>
            <a:picLocks noChangeAspect="1"/>
          </p:cNvPicPr>
          <p:nvPr/>
        </p:nvPicPr>
        <p:blipFill rotWithShape="1">
          <a:blip r:embed="rId5">
            <a:extLst>
              <a:ext uri="{28A0092B-C50C-407E-A947-70E740481C1C}">
                <a14:useLocalDpi xmlns:a14="http://schemas.microsoft.com/office/drawing/2010/main" val="0"/>
              </a:ext>
            </a:extLst>
          </a:blip>
          <a:srcRect l="-1941" t="-2363" r="-1976" b="-3904"/>
          <a:stretch/>
        </p:blipFill>
        <p:spPr>
          <a:xfrm>
            <a:off x="3971744" y="1748942"/>
            <a:ext cx="7798441" cy="4647273"/>
          </a:xfrm>
          <a:prstGeom prst="rect">
            <a:avLst/>
          </a:prstGeom>
        </p:spPr>
      </p:pic>
    </p:spTree>
    <p:extLst>
      <p:ext uri="{BB962C8B-B14F-4D97-AF65-F5344CB8AC3E}">
        <p14:creationId xmlns:p14="http://schemas.microsoft.com/office/powerpoint/2010/main" val="2228144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7DB9C-7FF4-4357-94AE-B58DA408B58C}"/>
              </a:ext>
            </a:extLst>
          </p:cNvPr>
          <p:cNvSpPr>
            <a:spLocks noGrp="1"/>
          </p:cNvSpPr>
          <p:nvPr>
            <p:ph type="title"/>
          </p:nvPr>
        </p:nvSpPr>
        <p:spPr/>
        <p:txBody>
          <a:bodyPr/>
          <a:lstStyle/>
          <a:p>
            <a:r>
              <a:rPr lang="en-US" dirty="0"/>
              <a:t>INTRO TO INKSCAPE</a:t>
            </a:r>
          </a:p>
        </p:txBody>
      </p:sp>
      <p:sp>
        <p:nvSpPr>
          <p:cNvPr id="3" name="Slide Number Placeholder 2">
            <a:extLst>
              <a:ext uri="{FF2B5EF4-FFF2-40B4-BE49-F238E27FC236}">
                <a16:creationId xmlns:a16="http://schemas.microsoft.com/office/drawing/2014/main" id="{CB4B04B4-9682-4557-932F-879A07FA24F1}"/>
              </a:ext>
            </a:extLst>
          </p:cNvPr>
          <p:cNvSpPr>
            <a:spLocks noGrp="1"/>
          </p:cNvSpPr>
          <p:nvPr>
            <p:ph type="sldNum" sz="quarter" idx="4"/>
          </p:nvPr>
        </p:nvSpPr>
        <p:spPr/>
        <p:txBody>
          <a:bodyPr/>
          <a:lstStyle/>
          <a:p>
            <a:fld id="{3A98EE3D-8CD1-4C3F-BD1C-C98C9596463C}" type="slidenum">
              <a:rPr lang="en-US" smtClean="0"/>
              <a:pPr/>
              <a:t>15</a:t>
            </a:fld>
            <a:endParaRPr lang="en-US" dirty="0"/>
          </a:p>
        </p:txBody>
      </p:sp>
      <p:sp>
        <p:nvSpPr>
          <p:cNvPr id="5" name="Text Placeholder 4">
            <a:extLst>
              <a:ext uri="{FF2B5EF4-FFF2-40B4-BE49-F238E27FC236}">
                <a16:creationId xmlns:a16="http://schemas.microsoft.com/office/drawing/2014/main" id="{1CCB79A2-032C-4BE8-8214-22C1A53747B0}"/>
              </a:ext>
            </a:extLst>
          </p:cNvPr>
          <p:cNvSpPr>
            <a:spLocks noGrp="1"/>
          </p:cNvSpPr>
          <p:nvPr>
            <p:ph type="body" sz="quarter" idx="10"/>
          </p:nvPr>
        </p:nvSpPr>
        <p:spPr>
          <a:xfrm>
            <a:off x="938658" y="2427992"/>
            <a:ext cx="10375641" cy="444500"/>
          </a:xfrm>
        </p:spPr>
        <p:txBody>
          <a:bodyPr/>
          <a:lstStyle/>
          <a:p>
            <a:r>
              <a:rPr lang="en-US" dirty="0"/>
              <a:t>OUTLINING YOUR STUDY ORGANISM</a:t>
            </a:r>
          </a:p>
        </p:txBody>
      </p:sp>
      <p:sp>
        <p:nvSpPr>
          <p:cNvPr id="7" name="TextBox 6">
            <a:extLst>
              <a:ext uri="{FF2B5EF4-FFF2-40B4-BE49-F238E27FC236}">
                <a16:creationId xmlns:a16="http://schemas.microsoft.com/office/drawing/2014/main" id="{90E6035D-002F-419D-984D-B8B2313A63B7}"/>
              </a:ext>
            </a:extLst>
          </p:cNvPr>
          <p:cNvSpPr txBox="1"/>
          <p:nvPr/>
        </p:nvSpPr>
        <p:spPr>
          <a:xfrm>
            <a:off x="938657" y="2982074"/>
            <a:ext cx="4103795"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Put your reference photo into Inkscape by dragging &amp; dropping or Importing it.</a:t>
            </a:r>
          </a:p>
          <a:p>
            <a:pPr marL="285750" indent="-285750">
              <a:buFont typeface="Arial" panose="020B0604020202020204" pitchFamily="34" charset="0"/>
              <a:buChar char="•"/>
            </a:pPr>
            <a:endParaRPr lang="en-US" sz="2400" dirty="0">
              <a:latin typeface="Segoe UI Light" panose="020B0502040204020203" pitchFamily="34" charset="0"/>
              <a:cs typeface="Segoe UI Light" panose="020B0502040204020203" pitchFamily="34" charset="0"/>
            </a:endParaRPr>
          </a:p>
        </p:txBody>
      </p:sp>
      <p:pic>
        <p:nvPicPr>
          <p:cNvPr id="4" name="Graphic 3">
            <a:extLst>
              <a:ext uri="{FF2B5EF4-FFF2-40B4-BE49-F238E27FC236}">
                <a16:creationId xmlns:a16="http://schemas.microsoft.com/office/drawing/2014/main" id="{EA9A67BE-4C23-4B47-9CA1-806C806411B2}"/>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097" t="14722" r="24551" b="24148"/>
          <a:stretch/>
        </p:blipFill>
        <p:spPr>
          <a:xfrm>
            <a:off x="5221356" y="2982073"/>
            <a:ext cx="6092943" cy="3253165"/>
          </a:xfrm>
          <a:prstGeom prst="rect">
            <a:avLst/>
          </a:prstGeom>
        </p:spPr>
      </p:pic>
    </p:spTree>
    <p:extLst>
      <p:ext uri="{BB962C8B-B14F-4D97-AF65-F5344CB8AC3E}">
        <p14:creationId xmlns:p14="http://schemas.microsoft.com/office/powerpoint/2010/main" val="2286958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7DB9C-7FF4-4357-94AE-B58DA408B58C}"/>
              </a:ext>
            </a:extLst>
          </p:cNvPr>
          <p:cNvSpPr>
            <a:spLocks noGrp="1"/>
          </p:cNvSpPr>
          <p:nvPr>
            <p:ph type="title"/>
          </p:nvPr>
        </p:nvSpPr>
        <p:spPr/>
        <p:txBody>
          <a:bodyPr/>
          <a:lstStyle/>
          <a:p>
            <a:r>
              <a:rPr lang="en-US" dirty="0"/>
              <a:t>INTRO TO INKSCAPE</a:t>
            </a:r>
          </a:p>
        </p:txBody>
      </p:sp>
      <p:sp>
        <p:nvSpPr>
          <p:cNvPr id="3" name="Slide Number Placeholder 2">
            <a:extLst>
              <a:ext uri="{FF2B5EF4-FFF2-40B4-BE49-F238E27FC236}">
                <a16:creationId xmlns:a16="http://schemas.microsoft.com/office/drawing/2014/main" id="{CB4B04B4-9682-4557-932F-879A07FA24F1}"/>
              </a:ext>
            </a:extLst>
          </p:cNvPr>
          <p:cNvSpPr>
            <a:spLocks noGrp="1"/>
          </p:cNvSpPr>
          <p:nvPr>
            <p:ph type="sldNum" sz="quarter" idx="4"/>
          </p:nvPr>
        </p:nvSpPr>
        <p:spPr/>
        <p:txBody>
          <a:bodyPr/>
          <a:lstStyle/>
          <a:p>
            <a:fld id="{3A98EE3D-8CD1-4C3F-BD1C-C98C9596463C}" type="slidenum">
              <a:rPr lang="en-US" smtClean="0"/>
              <a:pPr/>
              <a:t>16</a:t>
            </a:fld>
            <a:endParaRPr lang="en-US" dirty="0"/>
          </a:p>
        </p:txBody>
      </p:sp>
      <p:sp>
        <p:nvSpPr>
          <p:cNvPr id="5" name="Text Placeholder 4">
            <a:extLst>
              <a:ext uri="{FF2B5EF4-FFF2-40B4-BE49-F238E27FC236}">
                <a16:creationId xmlns:a16="http://schemas.microsoft.com/office/drawing/2014/main" id="{1CCB79A2-032C-4BE8-8214-22C1A53747B0}"/>
              </a:ext>
            </a:extLst>
          </p:cNvPr>
          <p:cNvSpPr>
            <a:spLocks noGrp="1"/>
          </p:cNvSpPr>
          <p:nvPr>
            <p:ph type="body" sz="quarter" idx="10"/>
          </p:nvPr>
        </p:nvSpPr>
        <p:spPr>
          <a:xfrm>
            <a:off x="938658" y="2427992"/>
            <a:ext cx="10375641" cy="444500"/>
          </a:xfrm>
        </p:spPr>
        <p:txBody>
          <a:bodyPr/>
          <a:lstStyle/>
          <a:p>
            <a:r>
              <a:rPr lang="en-US" dirty="0"/>
              <a:t>OUTLINING YOUR STUDY ORGANISM</a:t>
            </a:r>
          </a:p>
        </p:txBody>
      </p:sp>
      <p:sp>
        <p:nvSpPr>
          <p:cNvPr id="7" name="TextBox 6">
            <a:extLst>
              <a:ext uri="{FF2B5EF4-FFF2-40B4-BE49-F238E27FC236}">
                <a16:creationId xmlns:a16="http://schemas.microsoft.com/office/drawing/2014/main" id="{90E6035D-002F-419D-984D-B8B2313A63B7}"/>
              </a:ext>
            </a:extLst>
          </p:cNvPr>
          <p:cNvSpPr txBox="1"/>
          <p:nvPr/>
        </p:nvSpPr>
        <p:spPr>
          <a:xfrm>
            <a:off x="938657" y="2982074"/>
            <a:ext cx="4103795"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Use </a:t>
            </a:r>
            <a:r>
              <a:rPr lang="en-US" sz="2400" b="1" dirty="0">
                <a:latin typeface="Segoe UI Light" panose="020B0502040204020203" pitchFamily="34" charset="0"/>
                <a:cs typeface="Segoe UI Light" panose="020B0502040204020203" pitchFamily="34" charset="0"/>
              </a:rPr>
              <a:t>pen tool / Bezier tool (Shift + F6)</a:t>
            </a:r>
            <a:r>
              <a:rPr lang="en-US" sz="2400" dirty="0">
                <a:latin typeface="Segoe UI Light" panose="020B0502040204020203" pitchFamily="34" charset="0"/>
                <a:cs typeface="Segoe UI Light" panose="020B0502040204020203" pitchFamily="34" charset="0"/>
              </a:rPr>
              <a:t> to draw your outline like is shown to the right. Create a CLOSED loop outline, starting and ending on the same point. </a:t>
            </a:r>
          </a:p>
          <a:p>
            <a:pPr marL="285750" indent="-285750">
              <a:buFont typeface="Arial" panose="020B0604020202020204" pitchFamily="34" charset="0"/>
              <a:buChar char="•"/>
            </a:pPr>
            <a:endParaRPr lang="en-US" sz="2400" dirty="0">
              <a:latin typeface="Segoe UI Light" panose="020B0502040204020203" pitchFamily="34" charset="0"/>
              <a:cs typeface="Segoe UI Light" panose="020B0502040204020203" pitchFamily="34" charset="0"/>
            </a:endParaRPr>
          </a:p>
          <a:p>
            <a:pPr marL="285750" indent="-285750">
              <a:buFont typeface="Arial" panose="020B0604020202020204" pitchFamily="34" charset="0"/>
              <a:buChar char="•"/>
            </a:pPr>
            <a:r>
              <a:rPr lang="en-US" sz="2400" b="1" dirty="0">
                <a:latin typeface="Segoe UI Light" panose="020B0502040204020203" pitchFamily="34" charset="0"/>
                <a:cs typeface="Segoe UI Light" panose="020B0502040204020203" pitchFamily="34" charset="0"/>
              </a:rPr>
              <a:t>Have patience.</a:t>
            </a:r>
          </a:p>
        </p:txBody>
      </p:sp>
      <p:pic>
        <p:nvPicPr>
          <p:cNvPr id="8" name="Graphic 1">
            <a:extLst>
              <a:ext uri="{FF2B5EF4-FFF2-40B4-BE49-F238E27FC236}">
                <a16:creationId xmlns:a16="http://schemas.microsoft.com/office/drawing/2014/main" id="{48681F1F-7210-4D25-8B91-C4EECAC259D5}"/>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00712" y="3357394"/>
            <a:ext cx="4700588" cy="2371596"/>
          </a:xfrm>
          <a:prstGeom prst="rect">
            <a:avLst/>
          </a:prstGeom>
        </p:spPr>
      </p:pic>
    </p:spTree>
    <p:extLst>
      <p:ext uri="{BB962C8B-B14F-4D97-AF65-F5344CB8AC3E}">
        <p14:creationId xmlns:p14="http://schemas.microsoft.com/office/powerpoint/2010/main" val="353043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7DB9C-7FF4-4357-94AE-B58DA408B58C}"/>
              </a:ext>
            </a:extLst>
          </p:cNvPr>
          <p:cNvSpPr>
            <a:spLocks noGrp="1"/>
          </p:cNvSpPr>
          <p:nvPr>
            <p:ph type="title"/>
          </p:nvPr>
        </p:nvSpPr>
        <p:spPr/>
        <p:txBody>
          <a:bodyPr/>
          <a:lstStyle/>
          <a:p>
            <a:r>
              <a:rPr lang="en-US" dirty="0"/>
              <a:t>INTRO TO INKSCAPE</a:t>
            </a:r>
          </a:p>
        </p:txBody>
      </p:sp>
      <p:sp>
        <p:nvSpPr>
          <p:cNvPr id="3" name="Slide Number Placeholder 2">
            <a:extLst>
              <a:ext uri="{FF2B5EF4-FFF2-40B4-BE49-F238E27FC236}">
                <a16:creationId xmlns:a16="http://schemas.microsoft.com/office/drawing/2014/main" id="{CB4B04B4-9682-4557-932F-879A07FA24F1}"/>
              </a:ext>
            </a:extLst>
          </p:cNvPr>
          <p:cNvSpPr>
            <a:spLocks noGrp="1"/>
          </p:cNvSpPr>
          <p:nvPr>
            <p:ph type="sldNum" sz="quarter" idx="4"/>
          </p:nvPr>
        </p:nvSpPr>
        <p:spPr/>
        <p:txBody>
          <a:bodyPr/>
          <a:lstStyle/>
          <a:p>
            <a:fld id="{3A98EE3D-8CD1-4C3F-BD1C-C98C9596463C}" type="slidenum">
              <a:rPr lang="en-US" smtClean="0"/>
              <a:pPr/>
              <a:t>17</a:t>
            </a:fld>
            <a:endParaRPr lang="en-US" dirty="0"/>
          </a:p>
        </p:txBody>
      </p:sp>
      <p:sp>
        <p:nvSpPr>
          <p:cNvPr id="5" name="Text Placeholder 4">
            <a:extLst>
              <a:ext uri="{FF2B5EF4-FFF2-40B4-BE49-F238E27FC236}">
                <a16:creationId xmlns:a16="http://schemas.microsoft.com/office/drawing/2014/main" id="{1CCB79A2-032C-4BE8-8214-22C1A53747B0}"/>
              </a:ext>
            </a:extLst>
          </p:cNvPr>
          <p:cNvSpPr>
            <a:spLocks noGrp="1"/>
          </p:cNvSpPr>
          <p:nvPr>
            <p:ph type="body" sz="quarter" idx="10"/>
          </p:nvPr>
        </p:nvSpPr>
        <p:spPr>
          <a:xfrm>
            <a:off x="938658" y="2427992"/>
            <a:ext cx="10375641" cy="444500"/>
          </a:xfrm>
        </p:spPr>
        <p:txBody>
          <a:bodyPr/>
          <a:lstStyle/>
          <a:p>
            <a:r>
              <a:rPr lang="en-US" dirty="0"/>
              <a:t>OUTLINING YOUR STUDY ORGANISM</a:t>
            </a:r>
          </a:p>
        </p:txBody>
      </p:sp>
      <p:sp>
        <p:nvSpPr>
          <p:cNvPr id="7" name="TextBox 6">
            <a:extLst>
              <a:ext uri="{FF2B5EF4-FFF2-40B4-BE49-F238E27FC236}">
                <a16:creationId xmlns:a16="http://schemas.microsoft.com/office/drawing/2014/main" id="{90E6035D-002F-419D-984D-B8B2313A63B7}"/>
              </a:ext>
            </a:extLst>
          </p:cNvPr>
          <p:cNvSpPr txBox="1"/>
          <p:nvPr/>
        </p:nvSpPr>
        <p:spPr>
          <a:xfrm>
            <a:off x="938657" y="2982074"/>
            <a:ext cx="4103795" cy="2923877"/>
          </a:xfrm>
          <a:prstGeom prst="rect">
            <a:avLst/>
          </a:prstGeom>
          <a:noFill/>
        </p:spPr>
        <p:txBody>
          <a:bodyPr wrap="square" rtlCol="0">
            <a:spAutoFit/>
          </a:bodyPr>
          <a:lstStyle/>
          <a:p>
            <a:pPr marL="285750" indent="-285750">
              <a:buFont typeface="Arial" panose="020B0604020202020204" pitchFamily="34" charset="0"/>
              <a:buChar char="•"/>
            </a:pPr>
            <a:r>
              <a:rPr lang="en-US" sz="2400" b="1" dirty="0">
                <a:latin typeface="Segoe UI Light" panose="020B0502040204020203" pitchFamily="34" charset="0"/>
                <a:cs typeface="Segoe UI Light" panose="020B0502040204020203" pitchFamily="34" charset="0"/>
              </a:rPr>
              <a:t>Add a white fill to your outline, and a thin black stroke,</a:t>
            </a:r>
            <a:r>
              <a:rPr lang="en-US" sz="2400" dirty="0">
                <a:latin typeface="Segoe UI Light" panose="020B0502040204020203" pitchFamily="34" charset="0"/>
                <a:cs typeface="Segoe UI Light" panose="020B0502040204020203" pitchFamily="34" charset="0"/>
              </a:rPr>
              <a:t> so that it pops out from your reference photo.</a:t>
            </a:r>
            <a:br>
              <a:rPr lang="en-US" sz="2400" dirty="0">
                <a:latin typeface="Segoe UI Light" panose="020B0502040204020203" pitchFamily="34" charset="0"/>
                <a:cs typeface="Segoe UI Light" panose="020B0502040204020203" pitchFamily="34" charset="0"/>
              </a:rPr>
            </a:br>
            <a:br>
              <a:rPr lang="en-US" sz="1400"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You can do this in the Fill/Stroke panels in Illustrator and Inkscape and in “Shape Outline” and “Shape Fill” in </a:t>
            </a:r>
            <a:r>
              <a:rPr lang="en-US" dirty="0" err="1">
                <a:latin typeface="Segoe UI Light" panose="020B0502040204020203" pitchFamily="34" charset="0"/>
                <a:cs typeface="Segoe UI Light" panose="020B0502040204020203" pitchFamily="34" charset="0"/>
              </a:rPr>
              <a:t>Powerpoint</a:t>
            </a:r>
            <a:r>
              <a:rPr lang="en-US" dirty="0">
                <a:latin typeface="Segoe UI Light" panose="020B0502040204020203" pitchFamily="34" charset="0"/>
                <a:cs typeface="Segoe UI Light" panose="020B0502040204020203" pitchFamily="34" charset="0"/>
              </a:rPr>
              <a:t>.</a:t>
            </a:r>
            <a:endParaRPr lang="en-US" sz="2400" dirty="0">
              <a:latin typeface="Segoe UI Light" panose="020B0502040204020203" pitchFamily="34" charset="0"/>
              <a:cs typeface="Segoe UI Light" panose="020B0502040204020203" pitchFamily="34" charset="0"/>
            </a:endParaRPr>
          </a:p>
        </p:txBody>
      </p:sp>
      <p:pic>
        <p:nvPicPr>
          <p:cNvPr id="51" name="Picture 50">
            <a:extLst>
              <a:ext uri="{FF2B5EF4-FFF2-40B4-BE49-F238E27FC236}">
                <a16:creationId xmlns:a16="http://schemas.microsoft.com/office/drawing/2014/main" id="{A573097F-5231-4AA2-BB2A-DF5E0CE8124E}"/>
              </a:ext>
            </a:extLst>
          </p:cNvPr>
          <p:cNvPicPr/>
          <p:nvPr/>
        </p:nvPicPr>
        <p:blipFill>
          <a:blip r:embed="rId2">
            <a:extLst>
              <a:ext uri="{28A0092B-C50C-407E-A947-70E740481C1C}">
                <a14:useLocalDpi xmlns:a14="http://schemas.microsoft.com/office/drawing/2010/main" val="0"/>
              </a:ext>
            </a:extLst>
          </a:blip>
          <a:stretch>
            <a:fillRect/>
          </a:stretch>
        </p:blipFill>
        <p:spPr>
          <a:xfrm>
            <a:off x="5467350" y="2922717"/>
            <a:ext cx="5218299" cy="3258033"/>
          </a:xfrm>
          <a:prstGeom prst="rect">
            <a:avLst/>
          </a:prstGeom>
        </p:spPr>
      </p:pic>
    </p:spTree>
    <p:extLst>
      <p:ext uri="{BB962C8B-B14F-4D97-AF65-F5344CB8AC3E}">
        <p14:creationId xmlns:p14="http://schemas.microsoft.com/office/powerpoint/2010/main" val="3753353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7DB9C-7FF4-4357-94AE-B58DA408B58C}"/>
              </a:ext>
            </a:extLst>
          </p:cNvPr>
          <p:cNvSpPr>
            <a:spLocks noGrp="1"/>
          </p:cNvSpPr>
          <p:nvPr>
            <p:ph type="title"/>
          </p:nvPr>
        </p:nvSpPr>
        <p:spPr/>
        <p:txBody>
          <a:bodyPr/>
          <a:lstStyle/>
          <a:p>
            <a:r>
              <a:rPr lang="en-US" dirty="0"/>
              <a:t>INTRO TO INKSCAPE</a:t>
            </a:r>
          </a:p>
        </p:txBody>
      </p:sp>
      <p:sp>
        <p:nvSpPr>
          <p:cNvPr id="3" name="Slide Number Placeholder 2">
            <a:extLst>
              <a:ext uri="{FF2B5EF4-FFF2-40B4-BE49-F238E27FC236}">
                <a16:creationId xmlns:a16="http://schemas.microsoft.com/office/drawing/2014/main" id="{CB4B04B4-9682-4557-932F-879A07FA24F1}"/>
              </a:ext>
            </a:extLst>
          </p:cNvPr>
          <p:cNvSpPr>
            <a:spLocks noGrp="1"/>
          </p:cNvSpPr>
          <p:nvPr>
            <p:ph type="sldNum" sz="quarter" idx="4"/>
          </p:nvPr>
        </p:nvSpPr>
        <p:spPr/>
        <p:txBody>
          <a:bodyPr/>
          <a:lstStyle/>
          <a:p>
            <a:fld id="{3A98EE3D-8CD1-4C3F-BD1C-C98C9596463C}" type="slidenum">
              <a:rPr lang="en-US" smtClean="0"/>
              <a:pPr/>
              <a:t>18</a:t>
            </a:fld>
            <a:endParaRPr lang="en-US" dirty="0"/>
          </a:p>
        </p:txBody>
      </p:sp>
      <p:sp>
        <p:nvSpPr>
          <p:cNvPr id="5" name="Text Placeholder 4">
            <a:extLst>
              <a:ext uri="{FF2B5EF4-FFF2-40B4-BE49-F238E27FC236}">
                <a16:creationId xmlns:a16="http://schemas.microsoft.com/office/drawing/2014/main" id="{1CCB79A2-032C-4BE8-8214-22C1A53747B0}"/>
              </a:ext>
            </a:extLst>
          </p:cNvPr>
          <p:cNvSpPr>
            <a:spLocks noGrp="1"/>
          </p:cNvSpPr>
          <p:nvPr>
            <p:ph type="body" sz="quarter" idx="10"/>
          </p:nvPr>
        </p:nvSpPr>
        <p:spPr>
          <a:xfrm>
            <a:off x="938658" y="2427992"/>
            <a:ext cx="10375641" cy="444500"/>
          </a:xfrm>
        </p:spPr>
        <p:txBody>
          <a:bodyPr/>
          <a:lstStyle/>
          <a:p>
            <a:r>
              <a:rPr lang="en-US" dirty="0"/>
              <a:t>OUTLINING YOUR STUDY ORGANISM</a:t>
            </a:r>
          </a:p>
        </p:txBody>
      </p:sp>
      <p:sp>
        <p:nvSpPr>
          <p:cNvPr id="7" name="TextBox 6">
            <a:extLst>
              <a:ext uri="{FF2B5EF4-FFF2-40B4-BE49-F238E27FC236}">
                <a16:creationId xmlns:a16="http://schemas.microsoft.com/office/drawing/2014/main" id="{90E6035D-002F-419D-984D-B8B2313A63B7}"/>
              </a:ext>
            </a:extLst>
          </p:cNvPr>
          <p:cNvSpPr txBox="1"/>
          <p:nvPr/>
        </p:nvSpPr>
        <p:spPr>
          <a:xfrm>
            <a:off x="938657" y="2982074"/>
            <a:ext cx="4103795" cy="4031873"/>
          </a:xfrm>
          <a:prstGeom prst="rect">
            <a:avLst/>
          </a:prstGeom>
          <a:noFill/>
        </p:spPr>
        <p:txBody>
          <a:bodyPr wrap="square" rtlCol="0">
            <a:spAutoFit/>
          </a:bodyPr>
          <a:lstStyle/>
          <a:p>
            <a:pPr marL="285750" indent="-285750">
              <a:buFont typeface="Arial" panose="020B0604020202020204" pitchFamily="34" charset="0"/>
              <a:buChar char="•"/>
            </a:pPr>
            <a:r>
              <a:rPr lang="en-US" sz="2400" b="1" dirty="0">
                <a:latin typeface="Segoe UI Light" panose="020B0502040204020203" pitchFamily="34" charset="0"/>
                <a:cs typeface="Segoe UI Light" panose="020B0502040204020203" pitchFamily="34" charset="0"/>
              </a:rPr>
              <a:t>Add lines to make the body outline more meaningful and detailed. </a:t>
            </a:r>
          </a:p>
          <a:p>
            <a:endParaRPr lang="en-US" sz="1400" b="1" dirty="0">
              <a:latin typeface="Segoe UI Light" panose="020B0502040204020203" pitchFamily="34" charset="0"/>
              <a:cs typeface="Segoe UI Light" panose="020B0502040204020203" pitchFamily="34" charset="0"/>
            </a:endParaRPr>
          </a:p>
          <a:p>
            <a:r>
              <a:rPr lang="en-US" sz="1600" dirty="0">
                <a:latin typeface="Segoe UI Light" panose="020B0502040204020203" pitchFamily="34" charset="0"/>
                <a:cs typeface="Segoe UI Light" panose="020B0502040204020203" pitchFamily="34" charset="0"/>
              </a:rPr>
              <a:t>In Inkscape: Select the Pen/Bezier tool and select “Triangle In” to create a triangle stroke effect along your path (a tapered line). </a:t>
            </a:r>
          </a:p>
          <a:p>
            <a:endParaRPr lang="en-US" sz="1600" dirty="0">
              <a:latin typeface="Segoe UI Light" panose="020B0502040204020203" pitchFamily="34" charset="0"/>
              <a:cs typeface="Segoe UI Light" panose="020B0502040204020203" pitchFamily="34" charset="0"/>
            </a:endParaRPr>
          </a:p>
          <a:p>
            <a:r>
              <a:rPr lang="en-US" sz="1600" dirty="0">
                <a:latin typeface="Segoe UI Light" panose="020B0502040204020203" pitchFamily="34" charset="0"/>
                <a:cs typeface="Segoe UI Light" panose="020B0502040204020203" pitchFamily="34" charset="0"/>
              </a:rPr>
              <a:t>In illustrator, you can create the lines in the pen tool and flexibly change the stroke effect afterwards by changing the “Profile” of your stroke in the Stroke effects panel. </a:t>
            </a:r>
          </a:p>
          <a:p>
            <a:endParaRPr lang="en-US" sz="1600" dirty="0">
              <a:latin typeface="Segoe UI Light" panose="020B0502040204020203" pitchFamily="34" charset="0"/>
              <a:cs typeface="Segoe UI Light" panose="020B0502040204020203" pitchFamily="34" charset="0"/>
            </a:endParaRPr>
          </a:p>
          <a:p>
            <a:endParaRPr lang="en-US" sz="1600" dirty="0">
              <a:latin typeface="Segoe UI Light" panose="020B0502040204020203" pitchFamily="34" charset="0"/>
              <a:cs typeface="Segoe UI Light" panose="020B0502040204020203" pitchFamily="34" charset="0"/>
            </a:endParaRPr>
          </a:p>
        </p:txBody>
      </p:sp>
      <p:pic>
        <p:nvPicPr>
          <p:cNvPr id="8" name="Graphic 1">
            <a:extLst>
              <a:ext uri="{FF2B5EF4-FFF2-40B4-BE49-F238E27FC236}">
                <a16:creationId xmlns:a16="http://schemas.microsoft.com/office/drawing/2014/main" id="{B1198E00-BBE5-42B2-98FF-AF65B74B2A3F}"/>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00712" y="3357394"/>
            <a:ext cx="4700588" cy="2371596"/>
          </a:xfrm>
          <a:prstGeom prst="rect">
            <a:avLst/>
          </a:prstGeom>
        </p:spPr>
      </p:pic>
      <p:pic>
        <p:nvPicPr>
          <p:cNvPr id="9" name="Graphic 6">
            <a:extLst>
              <a:ext uri="{FF2B5EF4-FFF2-40B4-BE49-F238E27FC236}">
                <a16:creationId xmlns:a16="http://schemas.microsoft.com/office/drawing/2014/main" id="{2D6F528B-200B-4980-A6AE-AB7E1575C48F}"/>
              </a:ext>
            </a:extLst>
          </p:cNvPr>
          <p:cNvPicPr/>
          <p:nvPr/>
        </p:nvPicPr>
        <p:blipFill>
          <a:blip r:embed="rId4">
            <a:extLst>
              <a:ext uri="{96DAC541-7B7A-43D3-8B79-37D633B846F1}">
                <asvg:svgBlip xmlns:asvg="http://schemas.microsoft.com/office/drawing/2016/SVG/main" r:embed="rId5"/>
              </a:ext>
            </a:extLst>
          </a:blip>
          <a:stretch>
            <a:fillRect/>
          </a:stretch>
        </p:blipFill>
        <p:spPr>
          <a:xfrm>
            <a:off x="5700712" y="3357394"/>
            <a:ext cx="4700016" cy="2368296"/>
          </a:xfrm>
          <a:prstGeom prst="rect">
            <a:avLst/>
          </a:prstGeom>
        </p:spPr>
      </p:pic>
    </p:spTree>
    <p:extLst>
      <p:ext uri="{BB962C8B-B14F-4D97-AF65-F5344CB8AC3E}">
        <p14:creationId xmlns:p14="http://schemas.microsoft.com/office/powerpoint/2010/main" val="66002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7DB9C-7FF4-4357-94AE-B58DA408B58C}"/>
              </a:ext>
            </a:extLst>
          </p:cNvPr>
          <p:cNvSpPr>
            <a:spLocks noGrp="1"/>
          </p:cNvSpPr>
          <p:nvPr>
            <p:ph type="title"/>
          </p:nvPr>
        </p:nvSpPr>
        <p:spPr/>
        <p:txBody>
          <a:bodyPr/>
          <a:lstStyle/>
          <a:p>
            <a:r>
              <a:rPr lang="en-US" dirty="0"/>
              <a:t>INTRO TO INKSCAPE</a:t>
            </a:r>
          </a:p>
        </p:txBody>
      </p:sp>
      <p:sp>
        <p:nvSpPr>
          <p:cNvPr id="3" name="Slide Number Placeholder 2">
            <a:extLst>
              <a:ext uri="{FF2B5EF4-FFF2-40B4-BE49-F238E27FC236}">
                <a16:creationId xmlns:a16="http://schemas.microsoft.com/office/drawing/2014/main" id="{CB4B04B4-9682-4557-932F-879A07FA24F1}"/>
              </a:ext>
            </a:extLst>
          </p:cNvPr>
          <p:cNvSpPr>
            <a:spLocks noGrp="1"/>
          </p:cNvSpPr>
          <p:nvPr>
            <p:ph type="sldNum" sz="quarter" idx="4"/>
          </p:nvPr>
        </p:nvSpPr>
        <p:spPr/>
        <p:txBody>
          <a:bodyPr/>
          <a:lstStyle/>
          <a:p>
            <a:fld id="{3A98EE3D-8CD1-4C3F-BD1C-C98C9596463C}" type="slidenum">
              <a:rPr lang="en-US" smtClean="0"/>
              <a:pPr/>
              <a:t>19</a:t>
            </a:fld>
            <a:endParaRPr lang="en-US" dirty="0"/>
          </a:p>
        </p:txBody>
      </p:sp>
      <p:sp>
        <p:nvSpPr>
          <p:cNvPr id="5" name="Text Placeholder 4">
            <a:extLst>
              <a:ext uri="{FF2B5EF4-FFF2-40B4-BE49-F238E27FC236}">
                <a16:creationId xmlns:a16="http://schemas.microsoft.com/office/drawing/2014/main" id="{1CCB79A2-032C-4BE8-8214-22C1A53747B0}"/>
              </a:ext>
            </a:extLst>
          </p:cNvPr>
          <p:cNvSpPr>
            <a:spLocks noGrp="1"/>
          </p:cNvSpPr>
          <p:nvPr>
            <p:ph type="body" sz="quarter" idx="10"/>
          </p:nvPr>
        </p:nvSpPr>
        <p:spPr>
          <a:xfrm>
            <a:off x="938658" y="2427992"/>
            <a:ext cx="10375641" cy="444500"/>
          </a:xfrm>
        </p:spPr>
        <p:txBody>
          <a:bodyPr/>
          <a:lstStyle/>
          <a:p>
            <a:r>
              <a:rPr lang="en-US" dirty="0"/>
              <a:t>OUTLINING YOUR STUDY ORGANISM</a:t>
            </a:r>
          </a:p>
        </p:txBody>
      </p:sp>
      <p:sp>
        <p:nvSpPr>
          <p:cNvPr id="7" name="TextBox 6">
            <a:extLst>
              <a:ext uri="{FF2B5EF4-FFF2-40B4-BE49-F238E27FC236}">
                <a16:creationId xmlns:a16="http://schemas.microsoft.com/office/drawing/2014/main" id="{90E6035D-002F-419D-984D-B8B2313A63B7}"/>
              </a:ext>
            </a:extLst>
          </p:cNvPr>
          <p:cNvSpPr txBox="1"/>
          <p:nvPr/>
        </p:nvSpPr>
        <p:spPr>
          <a:xfrm>
            <a:off x="938657" y="2982074"/>
            <a:ext cx="4103795" cy="2339102"/>
          </a:xfrm>
          <a:prstGeom prst="rect">
            <a:avLst/>
          </a:prstGeom>
          <a:noFill/>
        </p:spPr>
        <p:txBody>
          <a:bodyPr wrap="square" rtlCol="0">
            <a:spAutoFit/>
          </a:bodyPr>
          <a:lstStyle/>
          <a:p>
            <a:pPr marL="285750" indent="-285750">
              <a:buFont typeface="Arial" panose="020B0604020202020204" pitchFamily="34" charset="0"/>
              <a:buChar char="•"/>
            </a:pPr>
            <a:r>
              <a:rPr lang="en-US" sz="2400" b="1" dirty="0">
                <a:latin typeface="Segoe UI Light" panose="020B0502040204020203" pitchFamily="34" charset="0"/>
                <a:cs typeface="Segoe UI Light" panose="020B0502040204020203" pitchFamily="34" charset="0"/>
              </a:rPr>
              <a:t>Next, add in any other details </a:t>
            </a:r>
            <a:r>
              <a:rPr lang="en-US" sz="2400" dirty="0">
                <a:latin typeface="Segoe UI Light" panose="020B0502040204020203" pitchFamily="34" charset="0"/>
                <a:cs typeface="Segoe UI Light" panose="020B0502040204020203" pitchFamily="34" charset="0"/>
              </a:rPr>
              <a:t>to your study organism using these same methods. </a:t>
            </a:r>
            <a:br>
              <a:rPr lang="en-US" sz="2400" dirty="0">
                <a:latin typeface="Segoe UI Light" panose="020B0502040204020203" pitchFamily="34" charset="0"/>
                <a:cs typeface="Segoe UI Light" panose="020B0502040204020203" pitchFamily="34" charset="0"/>
              </a:rPr>
            </a:br>
            <a:br>
              <a:rPr lang="en-US" sz="1400" dirty="0">
                <a:latin typeface="Segoe UI Light" panose="020B0502040204020203" pitchFamily="34" charset="0"/>
                <a:cs typeface="Segoe UI Light" panose="020B0502040204020203" pitchFamily="34" charset="0"/>
              </a:rPr>
            </a:br>
            <a:r>
              <a:rPr lang="en-US" b="1" dirty="0">
                <a:latin typeface="Segoe UI Light" panose="020B0502040204020203" pitchFamily="34" charset="0"/>
                <a:cs typeface="Segoe UI Light" panose="020B0502040204020203" pitchFamily="34" charset="0"/>
              </a:rPr>
              <a:t>Make sure to start a new layer each time you add something new.</a:t>
            </a:r>
            <a:endParaRPr lang="en-US" sz="2400" dirty="0">
              <a:latin typeface="Segoe UI Light" panose="020B0502040204020203" pitchFamily="34" charset="0"/>
              <a:cs typeface="Segoe UI Light" panose="020B0502040204020203" pitchFamily="34" charset="0"/>
            </a:endParaRPr>
          </a:p>
        </p:txBody>
      </p:sp>
      <p:pic>
        <p:nvPicPr>
          <p:cNvPr id="8" name="Graphic 1">
            <a:extLst>
              <a:ext uri="{FF2B5EF4-FFF2-40B4-BE49-F238E27FC236}">
                <a16:creationId xmlns:a16="http://schemas.microsoft.com/office/drawing/2014/main" id="{B1198E00-BBE5-42B2-98FF-AF65B74B2A3F}"/>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00712" y="3357394"/>
            <a:ext cx="4700588" cy="2371596"/>
          </a:xfrm>
          <a:prstGeom prst="rect">
            <a:avLst/>
          </a:prstGeom>
        </p:spPr>
      </p:pic>
      <p:pic>
        <p:nvPicPr>
          <p:cNvPr id="9" name="Graphic 6">
            <a:extLst>
              <a:ext uri="{FF2B5EF4-FFF2-40B4-BE49-F238E27FC236}">
                <a16:creationId xmlns:a16="http://schemas.microsoft.com/office/drawing/2014/main" id="{2D6F528B-200B-4980-A6AE-AB7E1575C48F}"/>
              </a:ext>
            </a:extLst>
          </p:cNvPr>
          <p:cNvPicPr/>
          <p:nvPr/>
        </p:nvPicPr>
        <p:blipFill>
          <a:blip r:embed="rId4">
            <a:extLst>
              <a:ext uri="{96DAC541-7B7A-43D3-8B79-37D633B846F1}">
                <asvg:svgBlip xmlns:asvg="http://schemas.microsoft.com/office/drawing/2016/SVG/main" r:embed="rId5"/>
              </a:ext>
            </a:extLst>
          </a:blip>
          <a:stretch>
            <a:fillRect/>
          </a:stretch>
        </p:blipFill>
        <p:spPr>
          <a:xfrm>
            <a:off x="5700712" y="3357394"/>
            <a:ext cx="4700016" cy="2368296"/>
          </a:xfrm>
          <a:prstGeom prst="rect">
            <a:avLst/>
          </a:prstGeom>
        </p:spPr>
      </p:pic>
      <p:pic>
        <p:nvPicPr>
          <p:cNvPr id="10" name="Graphic 8">
            <a:extLst>
              <a:ext uri="{FF2B5EF4-FFF2-40B4-BE49-F238E27FC236}">
                <a16:creationId xmlns:a16="http://schemas.microsoft.com/office/drawing/2014/main" id="{8C40947F-B451-40E4-A651-CEA591C9FD0E}"/>
              </a:ext>
            </a:extLst>
          </p:cNvPr>
          <p:cNvPicPr/>
          <p:nvPr/>
        </p:nvPicPr>
        <p:blipFill>
          <a:blip r:embed="rId6">
            <a:extLst>
              <a:ext uri="{96DAC541-7B7A-43D3-8B79-37D633B846F1}">
                <asvg:svgBlip xmlns:asvg="http://schemas.microsoft.com/office/drawing/2016/SVG/main" r:embed="rId7"/>
              </a:ext>
            </a:extLst>
          </a:blip>
          <a:stretch>
            <a:fillRect/>
          </a:stretch>
        </p:blipFill>
        <p:spPr>
          <a:xfrm>
            <a:off x="5700140" y="3354094"/>
            <a:ext cx="4700016" cy="2368296"/>
          </a:xfrm>
          <a:prstGeom prst="rect">
            <a:avLst/>
          </a:prstGeom>
        </p:spPr>
      </p:pic>
      <p:pic>
        <p:nvPicPr>
          <p:cNvPr id="11" name="Graphic 9">
            <a:extLst>
              <a:ext uri="{FF2B5EF4-FFF2-40B4-BE49-F238E27FC236}">
                <a16:creationId xmlns:a16="http://schemas.microsoft.com/office/drawing/2014/main" id="{3485C5C8-53FB-4514-8BF2-E99995A534DB}"/>
              </a:ext>
            </a:extLst>
          </p:cNvPr>
          <p:cNvPicPr/>
          <p:nvPr/>
        </p:nvPicPr>
        <p:blipFill>
          <a:blip r:embed="rId8">
            <a:extLst>
              <a:ext uri="{96DAC541-7B7A-43D3-8B79-37D633B846F1}">
                <asvg:svgBlip xmlns:asvg="http://schemas.microsoft.com/office/drawing/2016/SVG/main" r:embed="rId9"/>
              </a:ext>
            </a:extLst>
          </a:blip>
          <a:stretch>
            <a:fillRect/>
          </a:stretch>
        </p:blipFill>
        <p:spPr>
          <a:xfrm>
            <a:off x="5696965" y="3353844"/>
            <a:ext cx="4700016" cy="2368296"/>
          </a:xfrm>
          <a:prstGeom prst="rect">
            <a:avLst/>
          </a:prstGeom>
        </p:spPr>
      </p:pic>
      <p:pic>
        <p:nvPicPr>
          <p:cNvPr id="13" name="Graphic 10">
            <a:extLst>
              <a:ext uri="{FF2B5EF4-FFF2-40B4-BE49-F238E27FC236}">
                <a16:creationId xmlns:a16="http://schemas.microsoft.com/office/drawing/2014/main" id="{8A142EEC-B37F-4649-877F-478E339A4579}"/>
              </a:ext>
            </a:extLst>
          </p:cNvPr>
          <p:cNvPicPr/>
          <p:nvPr/>
        </p:nvPicPr>
        <p:blipFill>
          <a:blip r:embed="rId10">
            <a:extLst>
              <a:ext uri="{96DAC541-7B7A-43D3-8B79-37D633B846F1}">
                <asvg:svgBlip xmlns:asvg="http://schemas.microsoft.com/office/drawing/2016/SVG/main" r:embed="rId11"/>
              </a:ext>
            </a:extLst>
          </a:blip>
          <a:stretch>
            <a:fillRect/>
          </a:stretch>
        </p:blipFill>
        <p:spPr>
          <a:xfrm>
            <a:off x="5700140" y="3356769"/>
            <a:ext cx="4700016" cy="2368296"/>
          </a:xfrm>
          <a:prstGeom prst="rect">
            <a:avLst/>
          </a:prstGeom>
        </p:spPr>
      </p:pic>
      <p:pic>
        <p:nvPicPr>
          <p:cNvPr id="15" name="Picture 14">
            <a:extLst>
              <a:ext uri="{FF2B5EF4-FFF2-40B4-BE49-F238E27FC236}">
                <a16:creationId xmlns:a16="http://schemas.microsoft.com/office/drawing/2014/main" id="{590052E8-6B5B-4584-AF72-A8C9DF3EAFF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319" t="14839" r="2880" b="13931"/>
          <a:stretch/>
        </p:blipFill>
        <p:spPr bwMode="auto">
          <a:xfrm>
            <a:off x="5646165" y="3289300"/>
            <a:ext cx="4830381" cy="2528591"/>
          </a:xfrm>
          <a:prstGeom prst="rect">
            <a:avLst/>
          </a:prstGeom>
          <a:noFill/>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0B3EFDFE-6112-420B-8D6E-C5297ADCD526}"/>
              </a:ext>
            </a:extLst>
          </p:cNvPr>
          <p:cNvSpPr txBox="1"/>
          <p:nvPr/>
        </p:nvSpPr>
        <p:spPr>
          <a:xfrm>
            <a:off x="7210504" y="3082205"/>
            <a:ext cx="4103795" cy="738664"/>
          </a:xfrm>
          <a:prstGeom prst="rect">
            <a:avLst/>
          </a:prstGeom>
          <a:noFill/>
        </p:spPr>
        <p:txBody>
          <a:bodyPr wrap="square" rtlCol="0">
            <a:spAutoFit/>
          </a:bodyPr>
          <a:lstStyle/>
          <a:p>
            <a:r>
              <a:rPr lang="en-US" sz="2400" b="1" dirty="0">
                <a:latin typeface="Segoe UI Light" panose="020B0502040204020203" pitchFamily="34" charset="0"/>
                <a:cs typeface="Segoe UI Light" panose="020B0502040204020203" pitchFamily="34" charset="0"/>
              </a:rPr>
              <a:t>Then, digitally paint it in!</a:t>
            </a:r>
          </a:p>
          <a:p>
            <a:r>
              <a:rPr lang="en-US" dirty="0">
                <a:latin typeface="Segoe UI Light" panose="020B0502040204020203" pitchFamily="34" charset="0"/>
                <a:cs typeface="Segoe UI Light" panose="020B0502040204020203" pitchFamily="34" charset="0"/>
              </a:rPr>
              <a:t>Next workshop will cover how to do this.</a:t>
            </a:r>
            <a:endParaRPr lang="en-US" sz="24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75534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par>
                                <p:cTn id="35" presetID="22" presetClass="entr" presetSubtype="8"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CD5B6-3DA2-472D-A2D4-542150490AEA}"/>
              </a:ext>
            </a:extLst>
          </p:cNvPr>
          <p:cNvSpPr>
            <a:spLocks noGrp="1"/>
          </p:cNvSpPr>
          <p:nvPr>
            <p:ph type="title"/>
          </p:nvPr>
        </p:nvSpPr>
        <p:spPr/>
        <p:txBody>
          <a:bodyPr/>
          <a:lstStyle/>
          <a:p>
            <a:r>
              <a:rPr lang="en-US" dirty="0"/>
              <a:t>TABLE OF CONTENTS</a:t>
            </a:r>
          </a:p>
        </p:txBody>
      </p:sp>
      <p:sp>
        <p:nvSpPr>
          <p:cNvPr id="3" name="Slide Number Placeholder 2">
            <a:extLst>
              <a:ext uri="{FF2B5EF4-FFF2-40B4-BE49-F238E27FC236}">
                <a16:creationId xmlns:a16="http://schemas.microsoft.com/office/drawing/2014/main" id="{EDA56406-1973-45E0-AEC0-2391AE9CCCC0}"/>
              </a:ext>
            </a:extLst>
          </p:cNvPr>
          <p:cNvSpPr>
            <a:spLocks noGrp="1"/>
          </p:cNvSpPr>
          <p:nvPr>
            <p:ph type="sldNum" sz="quarter" idx="4"/>
          </p:nvPr>
        </p:nvSpPr>
        <p:spPr/>
        <p:txBody>
          <a:bodyPr/>
          <a:lstStyle/>
          <a:p>
            <a:fld id="{3A98EE3D-8CD1-4C3F-BD1C-C98C9596463C}" type="slidenum">
              <a:rPr lang="en-US" smtClean="0"/>
              <a:pPr/>
              <a:t>2</a:t>
            </a:fld>
            <a:endParaRPr lang="en-US" dirty="0"/>
          </a:p>
        </p:txBody>
      </p:sp>
      <p:sp>
        <p:nvSpPr>
          <p:cNvPr id="4" name="Text Placeholder 3">
            <a:extLst>
              <a:ext uri="{FF2B5EF4-FFF2-40B4-BE49-F238E27FC236}">
                <a16:creationId xmlns:a16="http://schemas.microsoft.com/office/drawing/2014/main" id="{CFAC2E69-5D1E-4FFB-A8BB-7F46B064353A}"/>
              </a:ext>
            </a:extLst>
          </p:cNvPr>
          <p:cNvSpPr>
            <a:spLocks noGrp="1"/>
          </p:cNvSpPr>
          <p:nvPr>
            <p:ph type="body" sz="quarter" idx="10"/>
          </p:nvPr>
        </p:nvSpPr>
        <p:spPr>
          <a:xfrm>
            <a:off x="1240227" y="2545299"/>
            <a:ext cx="4554537" cy="3190453"/>
          </a:xfrm>
        </p:spPr>
        <p:txBody>
          <a:bodyPr>
            <a:normAutofit/>
          </a:bodyPr>
          <a:lstStyle/>
          <a:p>
            <a:r>
              <a:rPr lang="en-US" dirty="0"/>
              <a:t>Intro to Digital Art: </a:t>
            </a:r>
            <a:br>
              <a:rPr lang="en-US" dirty="0"/>
            </a:br>
            <a:r>
              <a:rPr lang="en-US" dirty="0">
                <a:solidFill>
                  <a:schemeClr val="accent3">
                    <a:lumMod val="50000"/>
                  </a:schemeClr>
                </a:solidFill>
              </a:rPr>
              <a:t>VECTOR V. RASTER ARTWORK</a:t>
            </a:r>
          </a:p>
          <a:p>
            <a:r>
              <a:rPr lang="en-US" dirty="0"/>
              <a:t>Bring it into </a:t>
            </a:r>
            <a:r>
              <a:rPr lang="en-US" dirty="0" err="1"/>
              <a:t>Powerpoint</a:t>
            </a:r>
            <a:r>
              <a:rPr lang="en-US" dirty="0"/>
              <a:t>:</a:t>
            </a:r>
            <a:br>
              <a:rPr lang="en-US" dirty="0"/>
            </a:br>
            <a:r>
              <a:rPr lang="en-US" dirty="0">
                <a:solidFill>
                  <a:schemeClr val="accent3">
                    <a:lumMod val="50000"/>
                  </a:schemeClr>
                </a:solidFill>
              </a:rPr>
              <a:t>Advanced Tips and Tricks for </a:t>
            </a:r>
            <a:br>
              <a:rPr lang="en-US" dirty="0">
                <a:solidFill>
                  <a:schemeClr val="accent3">
                    <a:lumMod val="50000"/>
                  </a:schemeClr>
                </a:solidFill>
              </a:rPr>
            </a:br>
            <a:r>
              <a:rPr lang="en-US" sz="2000" dirty="0">
                <a:solidFill>
                  <a:schemeClr val="accent3">
                    <a:lumMod val="50000"/>
                  </a:schemeClr>
                </a:solidFill>
              </a:rPr>
              <a:t>Flashy Grad Student Presentations</a:t>
            </a:r>
            <a:endParaRPr lang="en-US" dirty="0"/>
          </a:p>
          <a:p>
            <a:r>
              <a:rPr lang="en-US" dirty="0"/>
              <a:t>Intro to Inkscape/Illustrator: </a:t>
            </a:r>
            <a:r>
              <a:rPr lang="en-US" dirty="0">
                <a:solidFill>
                  <a:schemeClr val="accent3">
                    <a:lumMod val="50000"/>
                  </a:schemeClr>
                </a:solidFill>
              </a:rPr>
              <a:t>Outline your study organism</a:t>
            </a:r>
          </a:p>
        </p:txBody>
      </p:sp>
    </p:spTree>
    <p:extLst>
      <p:ext uri="{BB962C8B-B14F-4D97-AF65-F5344CB8AC3E}">
        <p14:creationId xmlns:p14="http://schemas.microsoft.com/office/powerpoint/2010/main" val="3662429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aster versus vector">
            <a:extLst>
              <a:ext uri="{FF2B5EF4-FFF2-40B4-BE49-F238E27FC236}">
                <a16:creationId xmlns:a16="http://schemas.microsoft.com/office/drawing/2014/main" id="{CC48F421-71F8-4F8B-80A2-699516C93D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953"/>
          <a:stretch/>
        </p:blipFill>
        <p:spPr bwMode="auto">
          <a:xfrm>
            <a:off x="3657122" y="4423896"/>
            <a:ext cx="4938713" cy="19405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1F6FB87-E10F-4935-B061-DFF465F6954C}"/>
              </a:ext>
            </a:extLst>
          </p:cNvPr>
          <p:cNvSpPr>
            <a:spLocks noGrp="1"/>
          </p:cNvSpPr>
          <p:nvPr>
            <p:ph type="title"/>
          </p:nvPr>
        </p:nvSpPr>
        <p:spPr/>
        <p:txBody>
          <a:bodyPr/>
          <a:lstStyle/>
          <a:p>
            <a:r>
              <a:rPr lang="en-US" dirty="0"/>
              <a:t>VECTOR v. RASTER ARTWORK</a:t>
            </a:r>
          </a:p>
        </p:txBody>
      </p:sp>
      <p:sp>
        <p:nvSpPr>
          <p:cNvPr id="3" name="Slide Number Placeholder 2">
            <a:extLst>
              <a:ext uri="{FF2B5EF4-FFF2-40B4-BE49-F238E27FC236}">
                <a16:creationId xmlns:a16="http://schemas.microsoft.com/office/drawing/2014/main" id="{6808EEC3-A41B-4262-AC5A-D75B96594AEF}"/>
              </a:ext>
            </a:extLst>
          </p:cNvPr>
          <p:cNvSpPr>
            <a:spLocks noGrp="1"/>
          </p:cNvSpPr>
          <p:nvPr>
            <p:ph type="sldNum" sz="quarter" idx="4"/>
          </p:nvPr>
        </p:nvSpPr>
        <p:spPr/>
        <p:txBody>
          <a:bodyPr/>
          <a:lstStyle/>
          <a:p>
            <a:fld id="{3A98EE3D-8CD1-4C3F-BD1C-C98C9596463C}" type="slidenum">
              <a:rPr lang="en-US" smtClean="0"/>
              <a:pPr/>
              <a:t>3</a:t>
            </a:fld>
            <a:endParaRPr lang="en-US" dirty="0"/>
          </a:p>
        </p:txBody>
      </p:sp>
      <p:sp>
        <p:nvSpPr>
          <p:cNvPr id="5" name="Text Placeholder 4">
            <a:extLst>
              <a:ext uri="{FF2B5EF4-FFF2-40B4-BE49-F238E27FC236}">
                <a16:creationId xmlns:a16="http://schemas.microsoft.com/office/drawing/2014/main" id="{7F361C7E-8450-489F-A371-BEE855DCEF4A}"/>
              </a:ext>
            </a:extLst>
          </p:cNvPr>
          <p:cNvSpPr>
            <a:spLocks noGrp="1"/>
          </p:cNvSpPr>
          <p:nvPr>
            <p:ph type="body" sz="quarter" idx="10"/>
          </p:nvPr>
        </p:nvSpPr>
        <p:spPr>
          <a:xfrm>
            <a:off x="797858" y="2095483"/>
            <a:ext cx="5236907" cy="444500"/>
          </a:xfrm>
        </p:spPr>
        <p:txBody>
          <a:bodyPr/>
          <a:lstStyle/>
          <a:p>
            <a:r>
              <a:rPr lang="en-US" dirty="0"/>
              <a:t>RASTER GRAPHIC</a:t>
            </a:r>
          </a:p>
        </p:txBody>
      </p:sp>
      <p:sp>
        <p:nvSpPr>
          <p:cNvPr id="6" name="Text Placeholder 5">
            <a:extLst>
              <a:ext uri="{FF2B5EF4-FFF2-40B4-BE49-F238E27FC236}">
                <a16:creationId xmlns:a16="http://schemas.microsoft.com/office/drawing/2014/main" id="{E609F339-A860-436A-9EC3-75A3D1939CCE}"/>
              </a:ext>
            </a:extLst>
          </p:cNvPr>
          <p:cNvSpPr>
            <a:spLocks noGrp="1"/>
          </p:cNvSpPr>
          <p:nvPr>
            <p:ph type="body" sz="quarter" idx="11"/>
          </p:nvPr>
        </p:nvSpPr>
        <p:spPr>
          <a:xfrm>
            <a:off x="6215741" y="2095483"/>
            <a:ext cx="5236906" cy="444500"/>
          </a:xfrm>
        </p:spPr>
        <p:txBody>
          <a:bodyPr/>
          <a:lstStyle/>
          <a:p>
            <a:r>
              <a:rPr lang="en-US" dirty="0"/>
              <a:t>VECTOR GRAPHIC</a:t>
            </a:r>
          </a:p>
        </p:txBody>
      </p:sp>
      <p:sp>
        <p:nvSpPr>
          <p:cNvPr id="7" name="TextBox 6">
            <a:extLst>
              <a:ext uri="{FF2B5EF4-FFF2-40B4-BE49-F238E27FC236}">
                <a16:creationId xmlns:a16="http://schemas.microsoft.com/office/drawing/2014/main" id="{02FEE297-6D1F-4815-B7A8-A00EEDF8A222}"/>
              </a:ext>
            </a:extLst>
          </p:cNvPr>
          <p:cNvSpPr txBox="1"/>
          <p:nvPr/>
        </p:nvSpPr>
        <p:spPr>
          <a:xfrm>
            <a:off x="6215740" y="2649565"/>
            <a:ext cx="5097333"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Composed of mathematical paths.</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Continuous and smooth lines.</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Enlarging </a:t>
            </a:r>
            <a:r>
              <a:rPr lang="en-US" b="1" dirty="0">
                <a:latin typeface="Segoe UI Light" panose="020B0502040204020203" pitchFamily="34" charset="0"/>
                <a:cs typeface="Segoe UI Light" panose="020B0502040204020203" pitchFamily="34" charset="0"/>
              </a:rPr>
              <a:t>does not </a:t>
            </a:r>
            <a:r>
              <a:rPr lang="en-US" dirty="0">
                <a:latin typeface="Segoe UI Light" panose="020B0502040204020203" pitchFamily="34" charset="0"/>
                <a:cs typeface="Segoe UI Light" panose="020B0502040204020203" pitchFamily="34" charset="0"/>
              </a:rPr>
              <a:t>cause loss of resolution.</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Usually have sharp, graphic look with crisp lines.</a:t>
            </a:r>
          </a:p>
          <a:p>
            <a:pPr marL="285750" indent="-285750">
              <a:buFont typeface="Arial" panose="020B0604020202020204" pitchFamily="34" charset="0"/>
              <a:buChar char="•"/>
            </a:pPr>
            <a:endParaRPr lang="en-US" dirty="0">
              <a:latin typeface="Segoe UI Light" panose="020B0502040204020203" pitchFamily="34" charset="0"/>
              <a:cs typeface="Segoe UI Light" panose="020B0502040204020203" pitchFamily="34" charset="0"/>
            </a:endParaRPr>
          </a:p>
        </p:txBody>
      </p:sp>
      <p:sp>
        <p:nvSpPr>
          <p:cNvPr id="8" name="TextBox 7">
            <a:extLst>
              <a:ext uri="{FF2B5EF4-FFF2-40B4-BE49-F238E27FC236}">
                <a16:creationId xmlns:a16="http://schemas.microsoft.com/office/drawing/2014/main" id="{9AEC414B-D0EC-448C-90BD-3D180E3CB44C}"/>
              </a:ext>
            </a:extLst>
          </p:cNvPr>
          <p:cNvSpPr txBox="1"/>
          <p:nvPr/>
        </p:nvSpPr>
        <p:spPr>
          <a:xfrm>
            <a:off x="1096053" y="2649565"/>
            <a:ext cx="4938712"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Composed of pixels.</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Draw curves only by pixel approximation.</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Enlarging causes loss of resolution.</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Can “paint” gradients and smooth blending. </a:t>
            </a:r>
          </a:p>
          <a:p>
            <a:pPr marL="285750" indent="-285750">
              <a:buFont typeface="Arial" panose="020B0604020202020204" pitchFamily="34" charset="0"/>
              <a:buChar char="•"/>
            </a:pPr>
            <a:endParaRPr lang="en-US" dirty="0">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4830E627-F12A-428D-9A43-14AC67A1371A}"/>
              </a:ext>
            </a:extLst>
          </p:cNvPr>
          <p:cNvSpPr txBox="1"/>
          <p:nvPr/>
        </p:nvSpPr>
        <p:spPr>
          <a:xfrm>
            <a:off x="797858" y="3960572"/>
            <a:ext cx="3125755" cy="1477328"/>
          </a:xfrm>
          <a:prstGeom prst="rect">
            <a:avLst/>
          </a:prstGeom>
          <a:noFill/>
        </p:spPr>
        <p:txBody>
          <a:bodyPr wrap="square" rtlCol="0">
            <a:spAutoFit/>
          </a:bodyPr>
          <a:lstStyle/>
          <a:p>
            <a:r>
              <a:rPr lang="en-US" dirty="0">
                <a:latin typeface="Segoe UI Light" panose="020B0502040204020203" pitchFamily="34" charset="0"/>
                <a:cs typeface="Segoe UI Light" panose="020B0502040204020203" pitchFamily="34" charset="0"/>
              </a:rPr>
              <a:t>Programs: </a:t>
            </a:r>
            <a:r>
              <a:rPr lang="en-US" b="1" dirty="0">
                <a:latin typeface="Segoe UI Light" panose="020B0502040204020203" pitchFamily="34" charset="0"/>
                <a:cs typeface="Segoe UI Light" panose="020B0502040204020203" pitchFamily="34" charset="0"/>
              </a:rPr>
              <a:t>Adobe Photoshop (expensive), Procreate ($10, Apple only), GIMP (free)</a:t>
            </a:r>
          </a:p>
          <a:p>
            <a:endParaRPr lang="en-US" dirty="0">
              <a:latin typeface="Segoe UI Light" panose="020B0502040204020203" pitchFamily="34" charset="0"/>
              <a:cs typeface="Segoe UI Light" panose="020B0502040204020203" pitchFamily="34" charset="0"/>
            </a:endParaRPr>
          </a:p>
          <a:p>
            <a:r>
              <a:rPr lang="en-US" dirty="0">
                <a:latin typeface="Segoe UI Light" panose="020B0502040204020203" pitchFamily="34" charset="0"/>
                <a:cs typeface="Segoe UI Light" panose="020B0502040204020203" pitchFamily="34" charset="0"/>
              </a:rPr>
              <a:t>File types: .jpg, .</a:t>
            </a:r>
            <a:r>
              <a:rPr lang="en-US" dirty="0" err="1">
                <a:latin typeface="Segoe UI Light" panose="020B0502040204020203" pitchFamily="34" charset="0"/>
                <a:cs typeface="Segoe UI Light" panose="020B0502040204020203" pitchFamily="34" charset="0"/>
              </a:rPr>
              <a:t>tif</a:t>
            </a:r>
            <a:r>
              <a:rPr lang="en-US" dirty="0">
                <a:latin typeface="Segoe UI Light" panose="020B0502040204020203" pitchFamily="34" charset="0"/>
                <a:cs typeface="Segoe UI Light" panose="020B0502040204020203" pitchFamily="34" charset="0"/>
              </a:rPr>
              <a:t>, </a:t>
            </a:r>
            <a:r>
              <a:rPr lang="en-US" b="1" dirty="0">
                <a:latin typeface="Segoe UI Light" panose="020B0502040204020203" pitchFamily="34" charset="0"/>
                <a:cs typeface="Segoe UI Light" panose="020B0502040204020203" pitchFamily="34" charset="0"/>
              </a:rPr>
              <a:t>.</a:t>
            </a:r>
            <a:r>
              <a:rPr lang="en-US" b="1" dirty="0" err="1">
                <a:latin typeface="Segoe UI Light" panose="020B0502040204020203" pitchFamily="34" charset="0"/>
                <a:cs typeface="Segoe UI Light" panose="020B0502040204020203" pitchFamily="34" charset="0"/>
              </a:rPr>
              <a:t>png</a:t>
            </a:r>
            <a:r>
              <a:rPr lang="en-US" b="1" dirty="0">
                <a:latin typeface="Segoe UI Light" panose="020B0502040204020203" pitchFamily="34" charset="0"/>
                <a:cs typeface="Segoe UI Light" panose="020B0502040204020203" pitchFamily="34" charset="0"/>
              </a:rPr>
              <a:t>*</a:t>
            </a:r>
            <a:endParaRPr lang="en-US" dirty="0">
              <a:latin typeface="Segoe UI Light" panose="020B0502040204020203" pitchFamily="34" charset="0"/>
              <a:cs typeface="Segoe UI Light" panose="020B0502040204020203" pitchFamily="34" charset="0"/>
            </a:endParaRPr>
          </a:p>
        </p:txBody>
      </p:sp>
      <p:sp>
        <p:nvSpPr>
          <p:cNvPr id="9" name="Rectangle 8">
            <a:extLst>
              <a:ext uri="{FF2B5EF4-FFF2-40B4-BE49-F238E27FC236}">
                <a16:creationId xmlns:a16="http://schemas.microsoft.com/office/drawing/2014/main" id="{E485DCCF-53C0-4F85-9998-175ECB65FB77}"/>
              </a:ext>
            </a:extLst>
          </p:cNvPr>
          <p:cNvSpPr/>
          <p:nvPr/>
        </p:nvSpPr>
        <p:spPr>
          <a:xfrm>
            <a:off x="782546" y="5437900"/>
            <a:ext cx="2825200" cy="646331"/>
          </a:xfrm>
          <a:prstGeom prst="rect">
            <a:avLst/>
          </a:prstGeom>
        </p:spPr>
        <p:txBody>
          <a:bodyPr wrap="square">
            <a:spAutoFit/>
          </a:bodyPr>
          <a:lstStyle/>
          <a:p>
            <a:r>
              <a:rPr lang="en-US" sz="1200" b="1" dirty="0">
                <a:latin typeface="Segoe UI Light" panose="020B0502040204020203" pitchFamily="34" charset="0"/>
                <a:cs typeface="Segoe UI Light" panose="020B0502040204020203" pitchFamily="34" charset="0"/>
              </a:rPr>
              <a:t>.</a:t>
            </a:r>
            <a:r>
              <a:rPr lang="en-US" sz="1200" b="1" dirty="0" err="1">
                <a:latin typeface="Segoe UI Light" panose="020B0502040204020203" pitchFamily="34" charset="0"/>
                <a:cs typeface="Segoe UI Light" panose="020B0502040204020203" pitchFamily="34" charset="0"/>
              </a:rPr>
              <a:t>png’s</a:t>
            </a:r>
            <a:r>
              <a:rPr lang="en-US" sz="1200" b="1" dirty="0">
                <a:latin typeface="Segoe UI Light" panose="020B0502040204020203" pitchFamily="34" charset="0"/>
                <a:cs typeface="Segoe UI Light" panose="020B0502040204020203" pitchFamily="34" charset="0"/>
              </a:rPr>
              <a:t> are ideal for </a:t>
            </a:r>
            <a:r>
              <a:rPr lang="en-US" sz="1200" b="1" dirty="0" err="1">
                <a:latin typeface="Segoe UI Light" panose="020B0502040204020203" pitchFamily="34" charset="0"/>
                <a:cs typeface="Segoe UI Light" panose="020B0502040204020203" pitchFamily="34" charset="0"/>
              </a:rPr>
              <a:t>Powerpoint</a:t>
            </a:r>
            <a:r>
              <a:rPr lang="en-US" sz="1200" b="1" dirty="0">
                <a:latin typeface="Segoe UI Light" panose="020B0502040204020203" pitchFamily="34" charset="0"/>
                <a:cs typeface="Segoe UI Light" panose="020B0502040204020203" pitchFamily="34" charset="0"/>
              </a:rPr>
              <a:t> because they can be compressed for web and they can have a transparent background</a:t>
            </a:r>
            <a:endParaRPr lang="en-US" sz="1200" b="1" dirty="0"/>
          </a:p>
        </p:txBody>
      </p:sp>
      <p:sp>
        <p:nvSpPr>
          <p:cNvPr id="13" name="TextBox 12">
            <a:extLst>
              <a:ext uri="{FF2B5EF4-FFF2-40B4-BE49-F238E27FC236}">
                <a16:creationId xmlns:a16="http://schemas.microsoft.com/office/drawing/2014/main" id="{A24962DF-06A2-4CB1-9C10-B6420A55A408}"/>
              </a:ext>
            </a:extLst>
          </p:cNvPr>
          <p:cNvSpPr txBox="1"/>
          <p:nvPr/>
        </p:nvSpPr>
        <p:spPr>
          <a:xfrm>
            <a:off x="8489099" y="3960572"/>
            <a:ext cx="3378214" cy="1200329"/>
          </a:xfrm>
          <a:prstGeom prst="rect">
            <a:avLst/>
          </a:prstGeom>
          <a:noFill/>
        </p:spPr>
        <p:txBody>
          <a:bodyPr wrap="square" rtlCol="0">
            <a:spAutoFit/>
          </a:bodyPr>
          <a:lstStyle/>
          <a:p>
            <a:r>
              <a:rPr lang="en-US" dirty="0">
                <a:latin typeface="Segoe UI Light" panose="020B0502040204020203" pitchFamily="34" charset="0"/>
                <a:cs typeface="Segoe UI Light" panose="020B0502040204020203" pitchFamily="34" charset="0"/>
              </a:rPr>
              <a:t>Programs: </a:t>
            </a:r>
            <a:r>
              <a:rPr lang="en-US" b="1" dirty="0">
                <a:latin typeface="Segoe UI Light" panose="020B0502040204020203" pitchFamily="34" charset="0"/>
                <a:cs typeface="Segoe UI Light" panose="020B0502040204020203" pitchFamily="34" charset="0"/>
              </a:rPr>
              <a:t>Adobe Illustrator (expensive), Inkscape (free)</a:t>
            </a:r>
          </a:p>
          <a:p>
            <a:endParaRPr lang="en-US" dirty="0">
              <a:latin typeface="Segoe UI Light" panose="020B0502040204020203" pitchFamily="34" charset="0"/>
              <a:cs typeface="Segoe UI Light" panose="020B0502040204020203" pitchFamily="34" charset="0"/>
            </a:endParaRPr>
          </a:p>
          <a:p>
            <a:r>
              <a:rPr lang="en-US" dirty="0">
                <a:latin typeface="Segoe UI Light" panose="020B0502040204020203" pitchFamily="34" charset="0"/>
                <a:cs typeface="Segoe UI Light" panose="020B0502040204020203" pitchFamily="34" charset="0"/>
              </a:rPr>
              <a:t>File types: .</a:t>
            </a:r>
            <a:r>
              <a:rPr lang="en-US" dirty="0" err="1">
                <a:latin typeface="Segoe UI Light" panose="020B0502040204020203" pitchFamily="34" charset="0"/>
                <a:cs typeface="Segoe UI Light" panose="020B0502040204020203" pitchFamily="34" charset="0"/>
              </a:rPr>
              <a:t>svg</a:t>
            </a:r>
            <a:r>
              <a:rPr lang="en-US" dirty="0">
                <a:latin typeface="Segoe UI Light" panose="020B0502040204020203" pitchFamily="34" charset="0"/>
                <a:cs typeface="Segoe UI Light" panose="020B0502040204020203" pitchFamily="34" charset="0"/>
              </a:rPr>
              <a:t>*, .emf*, .pdf*, .eps  </a:t>
            </a:r>
          </a:p>
        </p:txBody>
      </p:sp>
      <p:sp>
        <p:nvSpPr>
          <p:cNvPr id="14" name="Rectangle 13">
            <a:extLst>
              <a:ext uri="{FF2B5EF4-FFF2-40B4-BE49-F238E27FC236}">
                <a16:creationId xmlns:a16="http://schemas.microsoft.com/office/drawing/2014/main" id="{D353BC4E-6807-4C6D-AD31-38B3008DDF64}"/>
              </a:ext>
            </a:extLst>
          </p:cNvPr>
          <p:cNvSpPr/>
          <p:nvPr/>
        </p:nvSpPr>
        <p:spPr>
          <a:xfrm>
            <a:off x="8489099" y="5232252"/>
            <a:ext cx="3446590" cy="830997"/>
          </a:xfrm>
          <a:prstGeom prst="rect">
            <a:avLst/>
          </a:prstGeom>
        </p:spPr>
        <p:txBody>
          <a:bodyPr wrap="square">
            <a:spAutoFit/>
          </a:bodyPr>
          <a:lstStyle/>
          <a:p>
            <a:r>
              <a:rPr lang="en-US" sz="1200" b="1" dirty="0">
                <a:latin typeface="Segoe UI Light" panose="020B0502040204020203" pitchFamily="34" charset="0"/>
                <a:cs typeface="Segoe UI Light" panose="020B0502040204020203" pitchFamily="34" charset="0"/>
              </a:rPr>
              <a:t>*although these file types can be imported into </a:t>
            </a:r>
            <a:r>
              <a:rPr lang="en-US" sz="1200" b="1" dirty="0" err="1">
                <a:latin typeface="Segoe UI Light" panose="020B0502040204020203" pitchFamily="34" charset="0"/>
                <a:cs typeface="Segoe UI Light" panose="020B0502040204020203" pitchFamily="34" charset="0"/>
              </a:rPr>
              <a:t>Powerpoint</a:t>
            </a:r>
            <a:r>
              <a:rPr lang="en-US" sz="1200" b="1" dirty="0">
                <a:latin typeface="Segoe UI Light" panose="020B0502040204020203" pitchFamily="34" charset="0"/>
                <a:cs typeface="Segoe UI Light" panose="020B0502040204020203" pitchFamily="34" charset="0"/>
              </a:rPr>
              <a:t>, it is usually easier to export a .</a:t>
            </a:r>
            <a:r>
              <a:rPr lang="en-US" sz="1200" b="1" dirty="0" err="1">
                <a:latin typeface="Segoe UI Light" panose="020B0502040204020203" pitchFamily="34" charset="0"/>
                <a:cs typeface="Segoe UI Light" panose="020B0502040204020203" pitchFamily="34" charset="0"/>
              </a:rPr>
              <a:t>png</a:t>
            </a:r>
            <a:r>
              <a:rPr lang="en-US" sz="1200" b="1" dirty="0">
                <a:latin typeface="Segoe UI Light" panose="020B0502040204020203" pitchFamily="34" charset="0"/>
                <a:cs typeface="Segoe UI Light" panose="020B0502040204020203" pitchFamily="34" charset="0"/>
              </a:rPr>
              <a:t> approximately the right size for your </a:t>
            </a:r>
            <a:r>
              <a:rPr lang="en-US" sz="1200" b="1" dirty="0" err="1">
                <a:latin typeface="Segoe UI Light" panose="020B0502040204020203" pitchFamily="34" charset="0"/>
                <a:cs typeface="Segoe UI Light" panose="020B0502040204020203" pitchFamily="34" charset="0"/>
              </a:rPr>
              <a:t>powerpoint</a:t>
            </a:r>
            <a:r>
              <a:rPr lang="en-US" sz="1200" b="1" dirty="0">
                <a:latin typeface="Segoe UI Light" panose="020B0502040204020203" pitchFamily="34" charset="0"/>
                <a:cs typeface="Segoe UI Light" panose="020B0502040204020203" pitchFamily="34" charset="0"/>
              </a:rPr>
              <a:t> and to use that.</a:t>
            </a:r>
            <a:endParaRPr lang="en-US" sz="1200" b="1" dirty="0"/>
          </a:p>
        </p:txBody>
      </p:sp>
      <p:sp>
        <p:nvSpPr>
          <p:cNvPr id="4" name="Arrow: Curved Right 3">
            <a:extLst>
              <a:ext uri="{FF2B5EF4-FFF2-40B4-BE49-F238E27FC236}">
                <a16:creationId xmlns:a16="http://schemas.microsoft.com/office/drawing/2014/main" id="{099CCE04-6243-4859-874A-BFDC45F17721}"/>
              </a:ext>
            </a:extLst>
          </p:cNvPr>
          <p:cNvSpPr/>
          <p:nvPr/>
        </p:nvSpPr>
        <p:spPr>
          <a:xfrm rot="5400000">
            <a:off x="5457131" y="225087"/>
            <a:ext cx="1155266" cy="2558693"/>
          </a:xfrm>
          <a:prstGeom prst="curvedRightArrow">
            <a:avLst/>
          </a:prstGeom>
          <a:solidFill>
            <a:srgbClr val="92D05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Arrow: Curved Right 14">
            <a:extLst>
              <a:ext uri="{FF2B5EF4-FFF2-40B4-BE49-F238E27FC236}">
                <a16:creationId xmlns:a16="http://schemas.microsoft.com/office/drawing/2014/main" id="{A94D451A-6C17-45CC-BA89-D3739B8F42F9}"/>
              </a:ext>
            </a:extLst>
          </p:cNvPr>
          <p:cNvSpPr/>
          <p:nvPr/>
        </p:nvSpPr>
        <p:spPr>
          <a:xfrm rot="5400000" flipH="1" flipV="1">
            <a:off x="5579604" y="1840781"/>
            <a:ext cx="1155266" cy="2558693"/>
          </a:xfrm>
          <a:prstGeom prst="curvedRightArrow">
            <a:avLst/>
          </a:prstGeom>
          <a:solidFill>
            <a:schemeClr val="accent2">
              <a:lumMod val="75000"/>
            </a:schemeClr>
          </a:solidFill>
          <a:ln>
            <a:solidFill>
              <a:schemeClr val="accent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 Placeholder 4">
            <a:extLst>
              <a:ext uri="{FF2B5EF4-FFF2-40B4-BE49-F238E27FC236}">
                <a16:creationId xmlns:a16="http://schemas.microsoft.com/office/drawing/2014/main" id="{85FB20E1-20EF-494B-A332-CB79F495747E}"/>
              </a:ext>
            </a:extLst>
          </p:cNvPr>
          <p:cNvSpPr txBox="1">
            <a:spLocks/>
          </p:cNvSpPr>
          <p:nvPr/>
        </p:nvSpPr>
        <p:spPr>
          <a:xfrm>
            <a:off x="6536660" y="688903"/>
            <a:ext cx="1989846" cy="444500"/>
          </a:xfrm>
          <a:prstGeom prst="rect">
            <a:avLst/>
          </a:prstGeom>
          <a:noFill/>
        </p:spPr>
        <p:txBody>
          <a:bodyPr vert="horz" lIns="0" tIns="45720" rIns="0" bIns="45720" rtlCol="0" anchor="ctr">
            <a:noAutofit/>
          </a:bodyPr>
          <a:lstStyle>
            <a:lvl1pPr marL="91440" indent="-91440" algn="ctr"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800" kern="1200">
                <a:solidFill>
                  <a:schemeClr val="bg1"/>
                </a:solidFill>
                <a:latin typeface="Tw Cen MT" panose="020B0602020104020603" pitchFamily="34" charset="0"/>
                <a:ea typeface="+mn-ea"/>
                <a:cs typeface="Segoe UI Light" panose="020B0502040204020203" pitchFamily="34" charset="0"/>
              </a:defRPr>
            </a:lvl1pPr>
            <a:lvl2pPr marL="201168" indent="0" algn="l"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“Rasterizing”</a:t>
            </a:r>
          </a:p>
        </p:txBody>
      </p:sp>
      <p:sp>
        <p:nvSpPr>
          <p:cNvPr id="18" name="Text Placeholder 4">
            <a:extLst>
              <a:ext uri="{FF2B5EF4-FFF2-40B4-BE49-F238E27FC236}">
                <a16:creationId xmlns:a16="http://schemas.microsoft.com/office/drawing/2014/main" id="{5AEA8CC6-986D-4F4C-B37A-6C6B50CC07DD}"/>
              </a:ext>
            </a:extLst>
          </p:cNvPr>
          <p:cNvSpPr txBox="1">
            <a:spLocks/>
          </p:cNvSpPr>
          <p:nvPr/>
        </p:nvSpPr>
        <p:spPr>
          <a:xfrm>
            <a:off x="4755416" y="3830895"/>
            <a:ext cx="2681167" cy="444500"/>
          </a:xfrm>
          <a:prstGeom prst="rect">
            <a:avLst/>
          </a:prstGeom>
          <a:solidFill>
            <a:schemeClr val="accent2">
              <a:lumMod val="75000"/>
            </a:schemeClr>
          </a:solidFill>
        </p:spPr>
        <p:txBody>
          <a:bodyPr vert="horz" lIns="0" tIns="45720" rIns="0" bIns="45720" rtlCol="0" anchor="ctr">
            <a:noAutofit/>
          </a:bodyPr>
          <a:lstStyle>
            <a:lvl1pPr marL="91440" indent="-91440" algn="ctr"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800" kern="1200">
                <a:solidFill>
                  <a:schemeClr val="bg1"/>
                </a:solidFill>
                <a:latin typeface="Tw Cen MT" panose="020B0602020104020603" pitchFamily="34" charset="0"/>
                <a:ea typeface="+mn-ea"/>
                <a:cs typeface="Segoe UI Light" panose="020B0502040204020203" pitchFamily="34" charset="0"/>
              </a:defRPr>
            </a:lvl1pPr>
            <a:lvl2pPr marL="201168" indent="0" algn="l"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“Image Trace”</a:t>
            </a:r>
          </a:p>
        </p:txBody>
      </p:sp>
    </p:spTree>
    <p:extLst>
      <p:ext uri="{BB962C8B-B14F-4D97-AF65-F5344CB8AC3E}">
        <p14:creationId xmlns:p14="http://schemas.microsoft.com/office/powerpoint/2010/main" val="113397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xEl>
                                              <p:pRg st="2" end="2"/>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right)">
                                      <p:cBhvr>
                                        <p:cTn id="47" dur="500"/>
                                        <p:tgtEl>
                                          <p:spTgt spid="17"/>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right)">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left)">
                                      <p:cBhvr>
                                        <p:cTn id="55" dur="500"/>
                                        <p:tgtEl>
                                          <p:spTgt spid="15"/>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left)">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uiExpand="1" build="p"/>
      <p:bldP spid="10" grpId="0" uiExpand="1" build="p"/>
      <p:bldP spid="9" grpId="0"/>
      <p:bldP spid="13" grpId="0" uiExpand="1" build="p"/>
      <p:bldP spid="14" grpId="0"/>
      <p:bldP spid="4" grpId="0" animBg="1"/>
      <p:bldP spid="15" grpId="0" animBg="1"/>
      <p:bldP spid="17" grpId="0"/>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511985-F409-4D63-BB20-7850690AA4BD}"/>
              </a:ext>
            </a:extLst>
          </p:cNvPr>
          <p:cNvPicPr>
            <a:picLocks noChangeAspect="1"/>
          </p:cNvPicPr>
          <p:nvPr/>
        </p:nvPicPr>
        <p:blipFill>
          <a:blip r:embed="rId2"/>
          <a:stretch>
            <a:fillRect/>
          </a:stretch>
        </p:blipFill>
        <p:spPr>
          <a:xfrm>
            <a:off x="807724" y="2767897"/>
            <a:ext cx="4980647" cy="2990013"/>
          </a:xfrm>
          <a:prstGeom prst="rect">
            <a:avLst/>
          </a:prstGeom>
        </p:spPr>
      </p:pic>
      <p:sp>
        <p:nvSpPr>
          <p:cNvPr id="2" name="Title 1">
            <a:extLst>
              <a:ext uri="{FF2B5EF4-FFF2-40B4-BE49-F238E27FC236}">
                <a16:creationId xmlns:a16="http://schemas.microsoft.com/office/drawing/2014/main" id="{E1F6FB87-E10F-4935-B061-DFF465F6954C}"/>
              </a:ext>
            </a:extLst>
          </p:cNvPr>
          <p:cNvSpPr>
            <a:spLocks noGrp="1"/>
          </p:cNvSpPr>
          <p:nvPr>
            <p:ph type="title"/>
          </p:nvPr>
        </p:nvSpPr>
        <p:spPr/>
        <p:txBody>
          <a:bodyPr/>
          <a:lstStyle/>
          <a:p>
            <a:r>
              <a:rPr lang="en-US" dirty="0"/>
              <a:t>VECTOR v. RASTER ARTWORK</a:t>
            </a:r>
          </a:p>
        </p:txBody>
      </p:sp>
      <p:sp>
        <p:nvSpPr>
          <p:cNvPr id="3" name="Slide Number Placeholder 2">
            <a:extLst>
              <a:ext uri="{FF2B5EF4-FFF2-40B4-BE49-F238E27FC236}">
                <a16:creationId xmlns:a16="http://schemas.microsoft.com/office/drawing/2014/main" id="{6808EEC3-A41B-4262-AC5A-D75B96594AEF}"/>
              </a:ext>
            </a:extLst>
          </p:cNvPr>
          <p:cNvSpPr>
            <a:spLocks noGrp="1"/>
          </p:cNvSpPr>
          <p:nvPr>
            <p:ph type="sldNum" sz="quarter" idx="4"/>
          </p:nvPr>
        </p:nvSpPr>
        <p:spPr/>
        <p:txBody>
          <a:bodyPr/>
          <a:lstStyle/>
          <a:p>
            <a:fld id="{3A98EE3D-8CD1-4C3F-BD1C-C98C9596463C}" type="slidenum">
              <a:rPr lang="en-US" smtClean="0"/>
              <a:pPr/>
              <a:t>4</a:t>
            </a:fld>
            <a:endParaRPr lang="en-US" dirty="0"/>
          </a:p>
        </p:txBody>
      </p:sp>
      <p:sp>
        <p:nvSpPr>
          <p:cNvPr id="5" name="Text Placeholder 4">
            <a:extLst>
              <a:ext uri="{FF2B5EF4-FFF2-40B4-BE49-F238E27FC236}">
                <a16:creationId xmlns:a16="http://schemas.microsoft.com/office/drawing/2014/main" id="{7F361C7E-8450-489F-A371-BEE855DCEF4A}"/>
              </a:ext>
            </a:extLst>
          </p:cNvPr>
          <p:cNvSpPr>
            <a:spLocks noGrp="1"/>
          </p:cNvSpPr>
          <p:nvPr>
            <p:ph type="body" sz="quarter" idx="10"/>
          </p:nvPr>
        </p:nvSpPr>
        <p:spPr>
          <a:xfrm>
            <a:off x="797858" y="2095483"/>
            <a:ext cx="5236907" cy="444500"/>
          </a:xfrm>
        </p:spPr>
        <p:txBody>
          <a:bodyPr/>
          <a:lstStyle/>
          <a:p>
            <a:r>
              <a:rPr lang="en-US" dirty="0"/>
              <a:t>RASTER GRAPHIC</a:t>
            </a:r>
          </a:p>
        </p:txBody>
      </p:sp>
      <p:sp>
        <p:nvSpPr>
          <p:cNvPr id="6" name="Text Placeholder 5">
            <a:extLst>
              <a:ext uri="{FF2B5EF4-FFF2-40B4-BE49-F238E27FC236}">
                <a16:creationId xmlns:a16="http://schemas.microsoft.com/office/drawing/2014/main" id="{E609F339-A860-436A-9EC3-75A3D1939CCE}"/>
              </a:ext>
            </a:extLst>
          </p:cNvPr>
          <p:cNvSpPr>
            <a:spLocks noGrp="1"/>
          </p:cNvSpPr>
          <p:nvPr>
            <p:ph type="body" sz="quarter" idx="11"/>
          </p:nvPr>
        </p:nvSpPr>
        <p:spPr>
          <a:xfrm>
            <a:off x="6215741" y="2095483"/>
            <a:ext cx="5236906" cy="444500"/>
          </a:xfrm>
        </p:spPr>
        <p:txBody>
          <a:bodyPr/>
          <a:lstStyle/>
          <a:p>
            <a:r>
              <a:rPr lang="en-US" dirty="0"/>
              <a:t>VECTOR GRAPHIC</a:t>
            </a:r>
          </a:p>
        </p:txBody>
      </p:sp>
      <p:sp>
        <p:nvSpPr>
          <p:cNvPr id="4" name="Arrow: Curved Right 3">
            <a:extLst>
              <a:ext uri="{FF2B5EF4-FFF2-40B4-BE49-F238E27FC236}">
                <a16:creationId xmlns:a16="http://schemas.microsoft.com/office/drawing/2014/main" id="{099CCE04-6243-4859-874A-BFDC45F17721}"/>
              </a:ext>
            </a:extLst>
          </p:cNvPr>
          <p:cNvSpPr/>
          <p:nvPr/>
        </p:nvSpPr>
        <p:spPr>
          <a:xfrm rot="5400000">
            <a:off x="5457131" y="225087"/>
            <a:ext cx="1155266" cy="2558693"/>
          </a:xfrm>
          <a:prstGeom prst="curvedRightArrow">
            <a:avLst/>
          </a:prstGeom>
          <a:solidFill>
            <a:srgbClr val="92D05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Arrow: Curved Right 14">
            <a:extLst>
              <a:ext uri="{FF2B5EF4-FFF2-40B4-BE49-F238E27FC236}">
                <a16:creationId xmlns:a16="http://schemas.microsoft.com/office/drawing/2014/main" id="{A94D451A-6C17-45CC-BA89-D3739B8F42F9}"/>
              </a:ext>
            </a:extLst>
          </p:cNvPr>
          <p:cNvSpPr/>
          <p:nvPr/>
        </p:nvSpPr>
        <p:spPr>
          <a:xfrm rot="5400000" flipH="1" flipV="1">
            <a:off x="5579604" y="1840781"/>
            <a:ext cx="1155266" cy="2558693"/>
          </a:xfrm>
          <a:prstGeom prst="curvedRightArrow">
            <a:avLst/>
          </a:prstGeom>
          <a:solidFill>
            <a:schemeClr val="accent2">
              <a:lumMod val="75000"/>
            </a:schemeClr>
          </a:solidFill>
          <a:ln>
            <a:solidFill>
              <a:schemeClr val="accent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 Placeholder 4">
            <a:extLst>
              <a:ext uri="{FF2B5EF4-FFF2-40B4-BE49-F238E27FC236}">
                <a16:creationId xmlns:a16="http://schemas.microsoft.com/office/drawing/2014/main" id="{85FB20E1-20EF-494B-A332-CB79F495747E}"/>
              </a:ext>
            </a:extLst>
          </p:cNvPr>
          <p:cNvSpPr txBox="1">
            <a:spLocks/>
          </p:cNvSpPr>
          <p:nvPr/>
        </p:nvSpPr>
        <p:spPr>
          <a:xfrm>
            <a:off x="6536660" y="688903"/>
            <a:ext cx="1989846" cy="444500"/>
          </a:xfrm>
          <a:prstGeom prst="rect">
            <a:avLst/>
          </a:prstGeom>
          <a:noFill/>
        </p:spPr>
        <p:txBody>
          <a:bodyPr vert="horz" lIns="0" tIns="45720" rIns="0" bIns="45720" rtlCol="0" anchor="ctr">
            <a:noAutofit/>
          </a:bodyPr>
          <a:lstStyle>
            <a:lvl1pPr marL="91440" indent="-91440" algn="ctr"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800" kern="1200">
                <a:solidFill>
                  <a:schemeClr val="bg1"/>
                </a:solidFill>
                <a:latin typeface="Tw Cen MT" panose="020B0602020104020603" pitchFamily="34" charset="0"/>
                <a:ea typeface="+mn-ea"/>
                <a:cs typeface="Segoe UI Light" panose="020B0502040204020203" pitchFamily="34" charset="0"/>
              </a:defRPr>
            </a:lvl1pPr>
            <a:lvl2pPr marL="201168" indent="0" algn="l"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“Rasterizing”</a:t>
            </a:r>
          </a:p>
        </p:txBody>
      </p:sp>
      <p:sp>
        <p:nvSpPr>
          <p:cNvPr id="18" name="Text Placeholder 4">
            <a:extLst>
              <a:ext uri="{FF2B5EF4-FFF2-40B4-BE49-F238E27FC236}">
                <a16:creationId xmlns:a16="http://schemas.microsoft.com/office/drawing/2014/main" id="{5AEA8CC6-986D-4F4C-B37A-6C6B50CC07DD}"/>
              </a:ext>
            </a:extLst>
          </p:cNvPr>
          <p:cNvSpPr txBox="1">
            <a:spLocks/>
          </p:cNvSpPr>
          <p:nvPr/>
        </p:nvSpPr>
        <p:spPr>
          <a:xfrm>
            <a:off x="4755416" y="3830895"/>
            <a:ext cx="2681167" cy="444500"/>
          </a:xfrm>
          <a:prstGeom prst="rect">
            <a:avLst/>
          </a:prstGeom>
          <a:solidFill>
            <a:schemeClr val="accent2">
              <a:lumMod val="75000"/>
            </a:schemeClr>
          </a:solidFill>
        </p:spPr>
        <p:txBody>
          <a:bodyPr vert="horz" lIns="0" tIns="45720" rIns="0" bIns="45720" rtlCol="0" anchor="ctr">
            <a:noAutofit/>
          </a:bodyPr>
          <a:lstStyle>
            <a:lvl1pPr marL="91440" indent="-91440" algn="ctr"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800" kern="1200">
                <a:solidFill>
                  <a:schemeClr val="bg1"/>
                </a:solidFill>
                <a:latin typeface="Tw Cen MT" panose="020B0602020104020603" pitchFamily="34" charset="0"/>
                <a:ea typeface="+mn-ea"/>
                <a:cs typeface="Segoe UI Light" panose="020B0502040204020203" pitchFamily="34" charset="0"/>
              </a:defRPr>
            </a:lvl1pPr>
            <a:lvl2pPr marL="201168" indent="0" algn="l"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“Image Trace”</a:t>
            </a:r>
          </a:p>
        </p:txBody>
      </p:sp>
      <p:pic>
        <p:nvPicPr>
          <p:cNvPr id="11" name="Picture 10">
            <a:extLst>
              <a:ext uri="{FF2B5EF4-FFF2-40B4-BE49-F238E27FC236}">
                <a16:creationId xmlns:a16="http://schemas.microsoft.com/office/drawing/2014/main" id="{954872B6-E4F2-4508-87AE-755A187E4A75}"/>
              </a:ext>
            </a:extLst>
          </p:cNvPr>
          <p:cNvPicPr>
            <a:picLocks noChangeAspect="1"/>
          </p:cNvPicPr>
          <p:nvPr/>
        </p:nvPicPr>
        <p:blipFill rotWithShape="1">
          <a:blip r:embed="rId3"/>
          <a:srcRect b="8932"/>
          <a:stretch/>
        </p:blipFill>
        <p:spPr>
          <a:xfrm>
            <a:off x="7436583" y="2701901"/>
            <a:ext cx="4392160" cy="3678941"/>
          </a:xfrm>
          <a:prstGeom prst="rect">
            <a:avLst/>
          </a:prstGeom>
        </p:spPr>
      </p:pic>
      <p:sp>
        <p:nvSpPr>
          <p:cNvPr id="19" name="Text Placeholder 4">
            <a:extLst>
              <a:ext uri="{FF2B5EF4-FFF2-40B4-BE49-F238E27FC236}">
                <a16:creationId xmlns:a16="http://schemas.microsoft.com/office/drawing/2014/main" id="{D321BF2E-AC03-494A-81A3-DB137AA882AE}"/>
              </a:ext>
            </a:extLst>
          </p:cNvPr>
          <p:cNvSpPr txBox="1">
            <a:spLocks/>
          </p:cNvSpPr>
          <p:nvPr/>
        </p:nvSpPr>
        <p:spPr>
          <a:xfrm>
            <a:off x="7436583" y="5769825"/>
            <a:ext cx="4392160" cy="444500"/>
          </a:xfrm>
          <a:prstGeom prst="rect">
            <a:avLst/>
          </a:prstGeom>
          <a:solidFill>
            <a:schemeClr val="accent2">
              <a:lumMod val="75000"/>
            </a:schemeClr>
          </a:solidFill>
        </p:spPr>
        <p:txBody>
          <a:bodyPr vert="horz" lIns="0" tIns="45720" rIns="0" bIns="45720" rtlCol="0" anchor="ctr">
            <a:noAutofit/>
          </a:bodyPr>
          <a:lstStyle>
            <a:lvl1pPr marL="91440" indent="-91440" algn="ctr"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800" kern="1200">
                <a:solidFill>
                  <a:schemeClr val="bg1"/>
                </a:solidFill>
                <a:latin typeface="Tw Cen MT" panose="020B0602020104020603" pitchFamily="34" charset="0"/>
                <a:ea typeface="+mn-ea"/>
                <a:cs typeface="Segoe UI Light" panose="020B0502040204020203" pitchFamily="34" charset="0"/>
              </a:defRPr>
            </a:lvl1pPr>
            <a:lvl2pPr marL="201168" indent="0" algn="l"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Inkscape: Path&gt; Trace Bitmap</a:t>
            </a:r>
          </a:p>
        </p:txBody>
      </p:sp>
      <p:sp>
        <p:nvSpPr>
          <p:cNvPr id="20" name="Text Placeholder 4">
            <a:extLst>
              <a:ext uri="{FF2B5EF4-FFF2-40B4-BE49-F238E27FC236}">
                <a16:creationId xmlns:a16="http://schemas.microsoft.com/office/drawing/2014/main" id="{88FA8F08-A50C-40EC-982C-C21911DC022D}"/>
              </a:ext>
            </a:extLst>
          </p:cNvPr>
          <p:cNvSpPr txBox="1">
            <a:spLocks/>
          </p:cNvSpPr>
          <p:nvPr/>
        </p:nvSpPr>
        <p:spPr>
          <a:xfrm>
            <a:off x="807724" y="5769825"/>
            <a:ext cx="4980647" cy="444500"/>
          </a:xfrm>
          <a:prstGeom prst="rect">
            <a:avLst/>
          </a:prstGeom>
          <a:solidFill>
            <a:schemeClr val="accent2">
              <a:lumMod val="75000"/>
            </a:schemeClr>
          </a:solidFill>
        </p:spPr>
        <p:txBody>
          <a:bodyPr vert="horz" lIns="0" tIns="45720" rIns="0" bIns="45720" rtlCol="0" anchor="ctr">
            <a:noAutofit/>
          </a:bodyPr>
          <a:lstStyle>
            <a:lvl1pPr marL="91440" indent="-91440" algn="ctr"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800" kern="1200">
                <a:solidFill>
                  <a:schemeClr val="bg1"/>
                </a:solidFill>
                <a:latin typeface="Tw Cen MT" panose="020B0602020104020603" pitchFamily="34" charset="0"/>
                <a:ea typeface="+mn-ea"/>
                <a:cs typeface="Segoe UI Light" panose="020B0502040204020203" pitchFamily="34" charset="0"/>
              </a:defRPr>
            </a:lvl1pPr>
            <a:lvl2pPr marL="201168" indent="0" algn="l"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Illustrator: Object&gt; Image Trace</a:t>
            </a:r>
          </a:p>
        </p:txBody>
      </p:sp>
    </p:spTree>
    <p:extLst>
      <p:ext uri="{BB962C8B-B14F-4D97-AF65-F5344CB8AC3E}">
        <p14:creationId xmlns:p14="http://schemas.microsoft.com/office/powerpoint/2010/main" val="392843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6FB87-E10F-4935-B061-DFF465F6954C}"/>
              </a:ext>
            </a:extLst>
          </p:cNvPr>
          <p:cNvSpPr>
            <a:spLocks noGrp="1"/>
          </p:cNvSpPr>
          <p:nvPr>
            <p:ph type="title"/>
          </p:nvPr>
        </p:nvSpPr>
        <p:spPr/>
        <p:txBody>
          <a:bodyPr/>
          <a:lstStyle/>
          <a:p>
            <a:r>
              <a:rPr lang="en-US" dirty="0"/>
              <a:t>DIGITAL ART</a:t>
            </a:r>
          </a:p>
        </p:txBody>
      </p:sp>
      <p:sp>
        <p:nvSpPr>
          <p:cNvPr id="3" name="Slide Number Placeholder 2">
            <a:extLst>
              <a:ext uri="{FF2B5EF4-FFF2-40B4-BE49-F238E27FC236}">
                <a16:creationId xmlns:a16="http://schemas.microsoft.com/office/drawing/2014/main" id="{6808EEC3-A41B-4262-AC5A-D75B96594AEF}"/>
              </a:ext>
            </a:extLst>
          </p:cNvPr>
          <p:cNvSpPr>
            <a:spLocks noGrp="1"/>
          </p:cNvSpPr>
          <p:nvPr>
            <p:ph type="sldNum" sz="quarter" idx="4"/>
          </p:nvPr>
        </p:nvSpPr>
        <p:spPr/>
        <p:txBody>
          <a:bodyPr/>
          <a:lstStyle/>
          <a:p>
            <a:fld id="{3A98EE3D-8CD1-4C3F-BD1C-C98C9596463C}" type="slidenum">
              <a:rPr lang="en-US" smtClean="0"/>
              <a:pPr/>
              <a:t>5</a:t>
            </a:fld>
            <a:endParaRPr lang="en-US" dirty="0"/>
          </a:p>
        </p:txBody>
      </p:sp>
      <p:sp>
        <p:nvSpPr>
          <p:cNvPr id="5" name="Text Placeholder 4">
            <a:extLst>
              <a:ext uri="{FF2B5EF4-FFF2-40B4-BE49-F238E27FC236}">
                <a16:creationId xmlns:a16="http://schemas.microsoft.com/office/drawing/2014/main" id="{7F361C7E-8450-489F-A371-BEE855DCEF4A}"/>
              </a:ext>
            </a:extLst>
          </p:cNvPr>
          <p:cNvSpPr>
            <a:spLocks noGrp="1"/>
          </p:cNvSpPr>
          <p:nvPr>
            <p:ph type="body" sz="quarter" idx="10"/>
          </p:nvPr>
        </p:nvSpPr>
        <p:spPr>
          <a:xfrm>
            <a:off x="797858" y="2095483"/>
            <a:ext cx="5236907" cy="444500"/>
          </a:xfrm>
        </p:spPr>
        <p:txBody>
          <a:bodyPr/>
          <a:lstStyle/>
          <a:p>
            <a:r>
              <a:rPr lang="en-US" dirty="0"/>
              <a:t>TIPS</a:t>
            </a:r>
          </a:p>
        </p:txBody>
      </p:sp>
      <p:sp>
        <p:nvSpPr>
          <p:cNvPr id="6" name="Text Placeholder 5">
            <a:extLst>
              <a:ext uri="{FF2B5EF4-FFF2-40B4-BE49-F238E27FC236}">
                <a16:creationId xmlns:a16="http://schemas.microsoft.com/office/drawing/2014/main" id="{E609F339-A860-436A-9EC3-75A3D1939CCE}"/>
              </a:ext>
            </a:extLst>
          </p:cNvPr>
          <p:cNvSpPr>
            <a:spLocks noGrp="1"/>
          </p:cNvSpPr>
          <p:nvPr>
            <p:ph type="body" sz="quarter" idx="11"/>
          </p:nvPr>
        </p:nvSpPr>
        <p:spPr>
          <a:xfrm>
            <a:off x="6215741" y="2095483"/>
            <a:ext cx="5236906" cy="444500"/>
          </a:xfrm>
        </p:spPr>
        <p:txBody>
          <a:bodyPr/>
          <a:lstStyle/>
          <a:p>
            <a:r>
              <a:rPr lang="en-US" dirty="0"/>
              <a:t>SHORTCUTS</a:t>
            </a:r>
          </a:p>
        </p:txBody>
      </p:sp>
      <p:sp>
        <p:nvSpPr>
          <p:cNvPr id="8" name="TextBox 7">
            <a:extLst>
              <a:ext uri="{FF2B5EF4-FFF2-40B4-BE49-F238E27FC236}">
                <a16:creationId xmlns:a16="http://schemas.microsoft.com/office/drawing/2014/main" id="{9AEC414B-D0EC-448C-90BD-3D180E3CB44C}"/>
              </a:ext>
            </a:extLst>
          </p:cNvPr>
          <p:cNvSpPr txBox="1"/>
          <p:nvPr/>
        </p:nvSpPr>
        <p:spPr>
          <a:xfrm>
            <a:off x="797858" y="2641655"/>
            <a:ext cx="5298142" cy="3970318"/>
          </a:xfrm>
          <a:prstGeom prst="rect">
            <a:avLst/>
          </a:prstGeom>
          <a:noFill/>
        </p:spPr>
        <p:txBody>
          <a:bodyPr wrap="square" rtlCol="0">
            <a:spAutoFit/>
          </a:bodyPr>
          <a:lstStyle/>
          <a:p>
            <a:pPr marL="285750" lvl="0" indent="-285750">
              <a:buFont typeface="Wingdings" panose="05000000000000000000" pitchFamily="2" charset="2"/>
              <a:buChar char="Ø"/>
            </a:pPr>
            <a:r>
              <a:rPr lang="en-US" b="1" dirty="0">
                <a:latin typeface="Century Gothic" panose="020B0502020202020204" pitchFamily="34" charset="0"/>
              </a:rPr>
              <a:t>ORGANIZATION IS KEY!</a:t>
            </a:r>
            <a:endParaRPr lang="en-US" dirty="0">
              <a:latin typeface="Century Gothic" panose="020B0502020202020204" pitchFamily="34" charset="0"/>
            </a:endParaRPr>
          </a:p>
          <a:p>
            <a:pPr marL="742950" lvl="1" indent="-285750">
              <a:buFont typeface="Wingdings" panose="05000000000000000000" pitchFamily="2" charset="2"/>
              <a:buChar char="Ø"/>
            </a:pPr>
            <a:r>
              <a:rPr lang="en-US" dirty="0">
                <a:latin typeface="Century Gothic" panose="020B0502020202020204" pitchFamily="34" charset="0"/>
              </a:rPr>
              <a:t>Create many versions (save often!) and layers with meaningful filenames. </a:t>
            </a:r>
          </a:p>
          <a:p>
            <a:pPr marL="285750" indent="-285750">
              <a:buFont typeface="Wingdings" panose="05000000000000000000" pitchFamily="2" charset="2"/>
              <a:buChar char="Ø"/>
            </a:pPr>
            <a:r>
              <a:rPr lang="en-US" b="1" dirty="0">
                <a:latin typeface="Century Gothic" panose="020B0502020202020204" pitchFamily="34" charset="0"/>
              </a:rPr>
              <a:t>Setting up your workspace</a:t>
            </a:r>
            <a:endParaRPr lang="en-US" dirty="0">
              <a:latin typeface="Century Gothic" panose="020B0502020202020204" pitchFamily="34" charset="0"/>
            </a:endParaRPr>
          </a:p>
          <a:p>
            <a:pPr marL="742950" lvl="1" indent="-285750">
              <a:buFont typeface="Wingdings" panose="05000000000000000000" pitchFamily="2" charset="2"/>
              <a:buChar char="Ø"/>
            </a:pPr>
            <a:r>
              <a:rPr lang="en-US" dirty="0">
                <a:latin typeface="Century Gothic" panose="020B0502020202020204" pitchFamily="34" charset="0"/>
              </a:rPr>
              <a:t>Open </a:t>
            </a:r>
            <a:r>
              <a:rPr lang="en-US" b="1" dirty="0">
                <a:latin typeface="Century Gothic" panose="020B0502020202020204" pitchFamily="34" charset="0"/>
              </a:rPr>
              <a:t>Layers</a:t>
            </a:r>
            <a:r>
              <a:rPr lang="en-US" dirty="0">
                <a:latin typeface="Century Gothic" panose="020B0502020202020204" pitchFamily="34" charset="0"/>
              </a:rPr>
              <a:t> (Illustrator: Window&gt;Layers; Inkscape: </a:t>
            </a:r>
            <a:r>
              <a:rPr lang="en-US" dirty="0" err="1">
                <a:latin typeface="Century Gothic" panose="020B0502020202020204" pitchFamily="34" charset="0"/>
              </a:rPr>
              <a:t>Shift+Ctrl+L</a:t>
            </a:r>
            <a:endParaRPr lang="en-US" dirty="0">
              <a:latin typeface="Century Gothic" panose="020B0502020202020204" pitchFamily="34" charset="0"/>
            </a:endParaRPr>
          </a:p>
          <a:p>
            <a:pPr marL="742950" lvl="1" indent="-285750">
              <a:buFont typeface="Wingdings" panose="05000000000000000000" pitchFamily="2" charset="2"/>
              <a:buChar char="Ø"/>
            </a:pPr>
            <a:r>
              <a:rPr lang="en-US" dirty="0">
                <a:latin typeface="Century Gothic" panose="020B0502020202020204" pitchFamily="34" charset="0"/>
              </a:rPr>
              <a:t>Open </a:t>
            </a:r>
            <a:r>
              <a:rPr lang="en-US" b="1" dirty="0">
                <a:latin typeface="Century Gothic" panose="020B0502020202020204" pitchFamily="34" charset="0"/>
              </a:rPr>
              <a:t>Fill/Stroke Properties</a:t>
            </a:r>
            <a:r>
              <a:rPr lang="en-US" dirty="0">
                <a:latin typeface="Century Gothic" panose="020B0502020202020204" pitchFamily="34" charset="0"/>
              </a:rPr>
              <a:t> (Illustrator: Window&gt;Stroke, Gradient, Transparency; Inkscape: </a:t>
            </a:r>
            <a:r>
              <a:rPr lang="en-US" dirty="0" err="1">
                <a:latin typeface="Century Gothic" panose="020B0502020202020204" pitchFamily="34" charset="0"/>
              </a:rPr>
              <a:t>Shift+Ctrl+F</a:t>
            </a:r>
            <a:r>
              <a:rPr lang="en-US" dirty="0">
                <a:latin typeface="Century Gothic" panose="020B0502020202020204" pitchFamily="34" charset="0"/>
              </a:rPr>
              <a:t>)</a:t>
            </a:r>
          </a:p>
          <a:p>
            <a:pPr marL="285750" lvl="0" indent="-285750">
              <a:buFont typeface="Wingdings" panose="05000000000000000000" pitchFamily="2" charset="2"/>
              <a:buChar char="Ø"/>
            </a:pPr>
            <a:r>
              <a:rPr lang="en-US" b="1" dirty="0">
                <a:latin typeface="Century Gothic" panose="020B0502020202020204" pitchFamily="34" charset="0"/>
              </a:rPr>
              <a:t>Set up your canvas</a:t>
            </a:r>
            <a:r>
              <a:rPr lang="en-US" dirty="0">
                <a:latin typeface="Century Gothic" panose="020B0502020202020204" pitchFamily="34" charset="0"/>
              </a:rPr>
              <a:t>. (Illustrator: Artboard tool; Inkscape: </a:t>
            </a:r>
            <a:r>
              <a:rPr lang="en-US" dirty="0" err="1">
                <a:latin typeface="Century Gothic" panose="020B0502020202020204" pitchFamily="34" charset="0"/>
              </a:rPr>
              <a:t>Shift+Ctrl+D</a:t>
            </a:r>
            <a:r>
              <a:rPr lang="en-US" dirty="0">
                <a:latin typeface="Century Gothic" panose="020B0502020202020204" pitchFamily="34" charset="0"/>
              </a:rPr>
              <a:t>).</a:t>
            </a:r>
          </a:p>
          <a:p>
            <a:pPr marL="285750" lvl="0" indent="-285750">
              <a:buFont typeface="Wingdings" panose="05000000000000000000" pitchFamily="2" charset="2"/>
              <a:buChar char="Ø"/>
            </a:pPr>
            <a:r>
              <a:rPr lang="en-US" dirty="0">
                <a:latin typeface="Century Gothic" panose="020B0502020202020204" pitchFamily="34" charset="0"/>
              </a:rPr>
              <a:t>Use </a:t>
            </a:r>
            <a:r>
              <a:rPr lang="en-US" b="1" dirty="0">
                <a:latin typeface="Century Gothic" panose="020B0502020202020204" pitchFamily="34" charset="0"/>
              </a:rPr>
              <a:t>guidelines</a:t>
            </a:r>
            <a:r>
              <a:rPr lang="en-US" dirty="0">
                <a:latin typeface="Century Gothic" panose="020B0502020202020204" pitchFamily="34" charset="0"/>
              </a:rPr>
              <a:t>, </a:t>
            </a:r>
            <a:r>
              <a:rPr lang="en-US" b="1" dirty="0">
                <a:latin typeface="Century Gothic" panose="020B0502020202020204" pitchFamily="34" charset="0"/>
              </a:rPr>
              <a:t>align</a:t>
            </a:r>
            <a:r>
              <a:rPr lang="en-US" dirty="0">
                <a:latin typeface="Century Gothic" panose="020B0502020202020204" pitchFamily="34" charset="0"/>
              </a:rPr>
              <a:t>, and </a:t>
            </a:r>
            <a:r>
              <a:rPr lang="en-US" b="1" dirty="0">
                <a:latin typeface="Century Gothic" panose="020B0502020202020204" pitchFamily="34" charset="0"/>
              </a:rPr>
              <a:t>distribute</a:t>
            </a:r>
            <a:r>
              <a:rPr lang="en-US" dirty="0">
                <a:latin typeface="Century Gothic" panose="020B0502020202020204" pitchFamily="34" charset="0"/>
              </a:rPr>
              <a:t>! Hold down shift to snap to regular positions.</a:t>
            </a:r>
          </a:p>
          <a:p>
            <a:pPr marL="285750" indent="-285750">
              <a:buFont typeface="Arial" panose="020B0604020202020204" pitchFamily="34" charset="0"/>
              <a:buChar char="•"/>
            </a:pPr>
            <a:endParaRPr lang="en-US" dirty="0">
              <a:latin typeface="Century Gothic" panose="020B0502020202020204" pitchFamily="34" charset="0"/>
              <a:cs typeface="Segoe UI Light" panose="020B0502040204020203" pitchFamily="34" charset="0"/>
            </a:endParaRPr>
          </a:p>
        </p:txBody>
      </p:sp>
      <p:graphicFrame>
        <p:nvGraphicFramePr>
          <p:cNvPr id="11" name="Table 10">
            <a:extLst>
              <a:ext uri="{FF2B5EF4-FFF2-40B4-BE49-F238E27FC236}">
                <a16:creationId xmlns:a16="http://schemas.microsoft.com/office/drawing/2014/main" id="{5BD4E569-1192-4483-A432-53307E02183B}"/>
              </a:ext>
            </a:extLst>
          </p:cNvPr>
          <p:cNvGraphicFramePr>
            <a:graphicFrameLocks noGrp="1"/>
          </p:cNvGraphicFramePr>
          <p:nvPr>
            <p:extLst>
              <p:ext uri="{D42A27DB-BD31-4B8C-83A1-F6EECF244321}">
                <p14:modId xmlns:p14="http://schemas.microsoft.com/office/powerpoint/2010/main" val="3520429649"/>
              </p:ext>
            </p:extLst>
          </p:nvPr>
        </p:nvGraphicFramePr>
        <p:xfrm>
          <a:off x="6215741" y="2562263"/>
          <a:ext cx="5236904" cy="3758256"/>
        </p:xfrm>
        <a:graphic>
          <a:graphicData uri="http://schemas.openxmlformats.org/drawingml/2006/table">
            <a:tbl>
              <a:tblPr firstRow="1" firstCol="1" bandRow="1">
                <a:tableStyleId>{F5AB1C69-6EDB-4FF4-983F-18BD219EF322}</a:tableStyleId>
              </a:tblPr>
              <a:tblGrid>
                <a:gridCol w="908417">
                  <a:extLst>
                    <a:ext uri="{9D8B030D-6E8A-4147-A177-3AD203B41FA5}">
                      <a16:colId xmlns:a16="http://schemas.microsoft.com/office/drawing/2014/main" val="3935461402"/>
                    </a:ext>
                  </a:extLst>
                </a:gridCol>
                <a:gridCol w="1218506">
                  <a:extLst>
                    <a:ext uri="{9D8B030D-6E8A-4147-A177-3AD203B41FA5}">
                      <a16:colId xmlns:a16="http://schemas.microsoft.com/office/drawing/2014/main" val="3167097792"/>
                    </a:ext>
                  </a:extLst>
                </a:gridCol>
                <a:gridCol w="1784674">
                  <a:extLst>
                    <a:ext uri="{9D8B030D-6E8A-4147-A177-3AD203B41FA5}">
                      <a16:colId xmlns:a16="http://schemas.microsoft.com/office/drawing/2014/main" val="1588971712"/>
                    </a:ext>
                  </a:extLst>
                </a:gridCol>
                <a:gridCol w="1325307">
                  <a:extLst>
                    <a:ext uri="{9D8B030D-6E8A-4147-A177-3AD203B41FA5}">
                      <a16:colId xmlns:a16="http://schemas.microsoft.com/office/drawing/2014/main" val="472149881"/>
                    </a:ext>
                  </a:extLst>
                </a:gridCol>
              </a:tblGrid>
              <a:tr h="244420">
                <a:tc>
                  <a:txBody>
                    <a:bodyPr/>
                    <a:lstStyle/>
                    <a:p>
                      <a:pPr marL="0" marR="0">
                        <a:lnSpc>
                          <a:spcPct val="107000"/>
                        </a:lnSpc>
                        <a:spcBef>
                          <a:spcPts val="0"/>
                        </a:spcBef>
                        <a:spcAft>
                          <a:spcPts val="0"/>
                        </a:spcAft>
                      </a:pPr>
                      <a:r>
                        <a:rPr lang="en-US" sz="900" dirty="0">
                          <a:effectLst/>
                          <a:latin typeface="Century Gothic" panose="020B0502020202020204" pitchFamily="34" charset="0"/>
                        </a:rPr>
                        <a:t> </a:t>
                      </a:r>
                      <a:endParaRPr lang="en-US" sz="9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0204" marR="50204" marT="0" marB="0"/>
                </a:tc>
                <a:tc>
                  <a:txBody>
                    <a:bodyPr/>
                    <a:lstStyle/>
                    <a:p>
                      <a:pPr marL="0" marR="0" algn="l">
                        <a:lnSpc>
                          <a:spcPct val="107000"/>
                        </a:lnSpc>
                        <a:spcBef>
                          <a:spcPts val="0"/>
                        </a:spcBef>
                        <a:spcAft>
                          <a:spcPts val="0"/>
                        </a:spcAft>
                      </a:pPr>
                      <a:r>
                        <a:rPr lang="en-US" sz="1200" dirty="0">
                          <a:effectLst/>
                          <a:latin typeface="Century Gothic" panose="020B0502020202020204" pitchFamily="34" charset="0"/>
                        </a:rPr>
                        <a:t>Illustrator</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0204" marR="50204" marT="0" marB="0" anchor="ctr"/>
                </a:tc>
                <a:tc>
                  <a:txBody>
                    <a:bodyPr/>
                    <a:lstStyle/>
                    <a:p>
                      <a:pPr marL="0" marR="0" algn="l">
                        <a:lnSpc>
                          <a:spcPct val="107000"/>
                        </a:lnSpc>
                        <a:spcBef>
                          <a:spcPts val="0"/>
                        </a:spcBef>
                        <a:spcAft>
                          <a:spcPts val="0"/>
                        </a:spcAft>
                      </a:pPr>
                      <a:r>
                        <a:rPr lang="en-US" sz="1200" dirty="0">
                          <a:effectLst/>
                          <a:latin typeface="Century Gothic" panose="020B0502020202020204" pitchFamily="34" charset="0"/>
                        </a:rPr>
                        <a:t>Inkscape</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0204" marR="50204" marT="0" marB="0" anchor="ctr"/>
                </a:tc>
                <a:tc>
                  <a:txBody>
                    <a:bodyPr/>
                    <a:lstStyle/>
                    <a:p>
                      <a:pPr marL="0" marR="0" algn="l">
                        <a:lnSpc>
                          <a:spcPct val="107000"/>
                        </a:lnSpc>
                        <a:spcBef>
                          <a:spcPts val="0"/>
                        </a:spcBef>
                        <a:spcAft>
                          <a:spcPts val="0"/>
                        </a:spcAft>
                      </a:pPr>
                      <a:r>
                        <a:rPr lang="en-US" sz="1200" dirty="0" err="1">
                          <a:effectLst/>
                          <a:latin typeface="Century Gothic" panose="020B0502020202020204" pitchFamily="34" charset="0"/>
                        </a:rPr>
                        <a:t>Powerpoint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0204" marR="50204" marT="0" marB="0" anchor="ctr"/>
                </a:tc>
                <a:extLst>
                  <a:ext uri="{0D108BD9-81ED-4DB2-BD59-A6C34878D82A}">
                    <a16:rowId xmlns:a16="http://schemas.microsoft.com/office/drawing/2014/main" val="4082371176"/>
                  </a:ext>
                </a:extLst>
              </a:tr>
              <a:tr h="428112">
                <a:tc>
                  <a:txBody>
                    <a:bodyPr/>
                    <a:lstStyle/>
                    <a:p>
                      <a:pPr marL="0" marR="0">
                        <a:lnSpc>
                          <a:spcPct val="107000"/>
                        </a:lnSpc>
                        <a:spcBef>
                          <a:spcPts val="0"/>
                        </a:spcBef>
                        <a:spcAft>
                          <a:spcPts val="0"/>
                        </a:spcAft>
                      </a:pPr>
                      <a:r>
                        <a:rPr lang="en-US" sz="1000" dirty="0">
                          <a:effectLst/>
                          <a:latin typeface="Century Gothic" panose="020B0502020202020204" pitchFamily="34" charset="0"/>
                        </a:rPr>
                        <a:t>Paste in place</a:t>
                      </a:r>
                      <a:endParaRPr lang="en-US" sz="1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0204" marR="50204" marT="0" marB="0"/>
                </a:tc>
                <a:tc>
                  <a:txBody>
                    <a:bodyPr/>
                    <a:lstStyle/>
                    <a:p>
                      <a:pPr marL="0" marR="0">
                        <a:lnSpc>
                          <a:spcPct val="107000"/>
                        </a:lnSpc>
                        <a:spcBef>
                          <a:spcPts val="0"/>
                        </a:spcBef>
                        <a:spcAft>
                          <a:spcPts val="0"/>
                        </a:spcAft>
                      </a:pPr>
                      <a:r>
                        <a:rPr lang="en-US" sz="900" b="1" dirty="0">
                          <a:effectLst/>
                          <a:latin typeface="Century Gothic" panose="020B0502020202020204" pitchFamily="34" charset="0"/>
                        </a:rPr>
                        <a:t>Ctrl + F</a:t>
                      </a:r>
                      <a:endParaRPr lang="en-US" sz="9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0204" marR="50204" marT="0" marB="0"/>
                </a:tc>
                <a:tc>
                  <a:txBody>
                    <a:bodyPr/>
                    <a:lstStyle/>
                    <a:p>
                      <a:pPr marL="0" marR="0">
                        <a:lnSpc>
                          <a:spcPct val="107000"/>
                        </a:lnSpc>
                        <a:spcBef>
                          <a:spcPts val="0"/>
                        </a:spcBef>
                        <a:spcAft>
                          <a:spcPts val="0"/>
                        </a:spcAft>
                      </a:pPr>
                      <a:r>
                        <a:rPr lang="en-US" sz="900" b="1" dirty="0">
                          <a:effectLst/>
                          <a:latin typeface="Century Gothic" panose="020B0502020202020204" pitchFamily="34" charset="0"/>
                        </a:rPr>
                        <a:t>Ctrl + alt + V</a:t>
                      </a:r>
                      <a:endParaRPr lang="en-US" sz="9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0204" marR="50204" marT="0" marB="0"/>
                </a:tc>
                <a:tc>
                  <a:txBody>
                    <a:bodyPr/>
                    <a:lstStyle/>
                    <a:p>
                      <a:pPr marL="0" marR="0">
                        <a:lnSpc>
                          <a:spcPct val="107000"/>
                        </a:lnSpc>
                        <a:spcBef>
                          <a:spcPts val="0"/>
                        </a:spcBef>
                        <a:spcAft>
                          <a:spcPts val="0"/>
                        </a:spcAft>
                      </a:pPr>
                      <a:r>
                        <a:rPr lang="en-US" sz="900">
                          <a:effectLst/>
                          <a:latin typeface="Century Gothic" panose="020B0502020202020204" pitchFamily="34" charset="0"/>
                        </a:rPr>
                        <a:t>default if in new slide or if original object is moved.</a:t>
                      </a:r>
                      <a:endParaRPr lang="en-US" sz="900">
                        <a:effectLst/>
                        <a:latin typeface="Century Gothic" panose="020B0502020202020204" pitchFamily="34" charset="0"/>
                        <a:ea typeface="Calibri" panose="020F0502020204030204" pitchFamily="34" charset="0"/>
                        <a:cs typeface="Times New Roman" panose="02020603050405020304" pitchFamily="18" charset="0"/>
                      </a:endParaRPr>
                    </a:p>
                  </a:txBody>
                  <a:tcPr marL="50204" marR="50204" marT="0" marB="0"/>
                </a:tc>
                <a:extLst>
                  <a:ext uri="{0D108BD9-81ED-4DB2-BD59-A6C34878D82A}">
                    <a16:rowId xmlns:a16="http://schemas.microsoft.com/office/drawing/2014/main" val="2607270995"/>
                  </a:ext>
                </a:extLst>
              </a:tr>
              <a:tr h="283492">
                <a:tc>
                  <a:txBody>
                    <a:bodyPr/>
                    <a:lstStyle/>
                    <a:p>
                      <a:pPr marL="0" marR="0">
                        <a:lnSpc>
                          <a:spcPct val="107000"/>
                        </a:lnSpc>
                        <a:spcBef>
                          <a:spcPts val="0"/>
                        </a:spcBef>
                        <a:spcAft>
                          <a:spcPts val="0"/>
                        </a:spcAft>
                      </a:pPr>
                      <a:r>
                        <a:rPr lang="en-US" sz="1000" dirty="0">
                          <a:effectLst/>
                          <a:latin typeface="Century Gothic" panose="020B0502020202020204" pitchFamily="34" charset="0"/>
                        </a:rPr>
                        <a:t>Zoom in/out</a:t>
                      </a:r>
                      <a:endParaRPr lang="en-US" sz="1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0204" marR="50204" marT="0" marB="0"/>
                </a:tc>
                <a:tc>
                  <a:txBody>
                    <a:bodyPr/>
                    <a:lstStyle/>
                    <a:p>
                      <a:pPr marL="0" marR="0">
                        <a:lnSpc>
                          <a:spcPct val="107000"/>
                        </a:lnSpc>
                        <a:spcBef>
                          <a:spcPts val="0"/>
                        </a:spcBef>
                        <a:spcAft>
                          <a:spcPts val="0"/>
                        </a:spcAft>
                      </a:pPr>
                      <a:r>
                        <a:rPr lang="en-US" sz="900" b="1" dirty="0">
                          <a:effectLst/>
                          <a:latin typeface="Century Gothic" panose="020B0502020202020204" pitchFamily="34" charset="0"/>
                        </a:rPr>
                        <a:t>Ctrl </a:t>
                      </a:r>
                      <a:r>
                        <a:rPr lang="en-US" sz="900" dirty="0">
                          <a:effectLst/>
                          <a:latin typeface="Century Gothic" panose="020B0502020202020204" pitchFamily="34" charset="0"/>
                        </a:rPr>
                        <a:t>+ “</a:t>
                      </a:r>
                      <a:r>
                        <a:rPr lang="en-US" sz="900" b="1" dirty="0">
                          <a:effectLst/>
                          <a:latin typeface="Century Gothic" panose="020B0502020202020204" pitchFamily="34" charset="0"/>
                        </a:rPr>
                        <a:t>+</a:t>
                      </a:r>
                      <a:r>
                        <a:rPr lang="en-US" sz="900" dirty="0">
                          <a:effectLst/>
                          <a:latin typeface="Century Gothic" panose="020B0502020202020204" pitchFamily="34" charset="0"/>
                        </a:rPr>
                        <a:t>” or “</a:t>
                      </a:r>
                      <a:r>
                        <a:rPr lang="en-US" sz="900" b="1" dirty="0">
                          <a:effectLst/>
                          <a:latin typeface="Century Gothic" panose="020B0502020202020204" pitchFamily="34" charset="0"/>
                        </a:rPr>
                        <a:t>-</a:t>
                      </a:r>
                      <a:r>
                        <a:rPr lang="en-US" sz="900" dirty="0">
                          <a:effectLst/>
                          <a:latin typeface="Century Gothic" panose="020B0502020202020204" pitchFamily="34" charset="0"/>
                        </a:rPr>
                        <a:t>”</a:t>
                      </a:r>
                      <a:endParaRPr lang="en-US" sz="9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0204" marR="50204" marT="0" marB="0"/>
                </a:tc>
                <a:tc>
                  <a:txBody>
                    <a:bodyPr/>
                    <a:lstStyle/>
                    <a:p>
                      <a:pPr marL="0" marR="0">
                        <a:lnSpc>
                          <a:spcPct val="107000"/>
                        </a:lnSpc>
                        <a:spcBef>
                          <a:spcPts val="0"/>
                        </a:spcBef>
                        <a:spcAft>
                          <a:spcPts val="0"/>
                        </a:spcAft>
                      </a:pPr>
                      <a:r>
                        <a:rPr lang="en-US" sz="900" dirty="0">
                          <a:effectLst/>
                          <a:latin typeface="Century Gothic" panose="020B0502020202020204" pitchFamily="34" charset="0"/>
                        </a:rPr>
                        <a:t>“</a:t>
                      </a:r>
                      <a:r>
                        <a:rPr lang="en-US" sz="900" b="1" dirty="0">
                          <a:effectLst/>
                          <a:latin typeface="Century Gothic" panose="020B0502020202020204" pitchFamily="34" charset="0"/>
                        </a:rPr>
                        <a:t>+</a:t>
                      </a:r>
                      <a:r>
                        <a:rPr lang="en-US" sz="900" dirty="0">
                          <a:effectLst/>
                          <a:latin typeface="Century Gothic" panose="020B0502020202020204" pitchFamily="34" charset="0"/>
                        </a:rPr>
                        <a:t>” or “</a:t>
                      </a:r>
                      <a:r>
                        <a:rPr lang="en-US" sz="900" b="1" dirty="0">
                          <a:effectLst/>
                          <a:latin typeface="Century Gothic" panose="020B0502020202020204" pitchFamily="34" charset="0"/>
                        </a:rPr>
                        <a:t>-</a:t>
                      </a:r>
                      <a:r>
                        <a:rPr lang="en-US" sz="900" dirty="0">
                          <a:effectLst/>
                          <a:latin typeface="Century Gothic" panose="020B0502020202020204" pitchFamily="34" charset="0"/>
                        </a:rPr>
                        <a:t>”</a:t>
                      </a:r>
                      <a:endParaRPr lang="en-US" sz="9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0204" marR="50204" marT="0" marB="0"/>
                </a:tc>
                <a:tc>
                  <a:txBody>
                    <a:bodyPr/>
                    <a:lstStyle/>
                    <a:p>
                      <a:pPr marL="0" marR="0">
                        <a:lnSpc>
                          <a:spcPct val="107000"/>
                        </a:lnSpc>
                        <a:spcBef>
                          <a:spcPts val="0"/>
                        </a:spcBef>
                        <a:spcAft>
                          <a:spcPts val="0"/>
                        </a:spcAft>
                      </a:pPr>
                      <a:r>
                        <a:rPr lang="en-US" sz="900" b="1" dirty="0">
                          <a:effectLst/>
                          <a:latin typeface="Century Gothic" panose="020B0502020202020204" pitchFamily="34" charset="0"/>
                        </a:rPr>
                        <a:t>Ctrl + scroll up / down </a:t>
                      </a:r>
                      <a:endParaRPr lang="en-US" sz="9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0204" marR="50204" marT="0" marB="0"/>
                </a:tc>
                <a:extLst>
                  <a:ext uri="{0D108BD9-81ED-4DB2-BD59-A6C34878D82A}">
                    <a16:rowId xmlns:a16="http://schemas.microsoft.com/office/drawing/2014/main" val="4244588033"/>
                  </a:ext>
                </a:extLst>
              </a:tr>
              <a:tr h="283492">
                <a:tc>
                  <a:txBody>
                    <a:bodyPr/>
                    <a:lstStyle/>
                    <a:p>
                      <a:pPr marL="0" marR="0">
                        <a:lnSpc>
                          <a:spcPct val="107000"/>
                        </a:lnSpc>
                        <a:spcBef>
                          <a:spcPts val="0"/>
                        </a:spcBef>
                        <a:spcAft>
                          <a:spcPts val="0"/>
                        </a:spcAft>
                      </a:pPr>
                      <a:r>
                        <a:rPr lang="en-US" sz="1000" dirty="0">
                          <a:effectLst/>
                          <a:latin typeface="Century Gothic" panose="020B0502020202020204" pitchFamily="34" charset="0"/>
                        </a:rPr>
                        <a:t>Move canvas</a:t>
                      </a:r>
                      <a:endParaRPr lang="en-US" sz="1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0204" marR="50204" marT="0" marB="0"/>
                </a:tc>
                <a:tc>
                  <a:txBody>
                    <a:bodyPr/>
                    <a:lstStyle/>
                    <a:p>
                      <a:pPr marL="0" marR="0">
                        <a:lnSpc>
                          <a:spcPct val="107000"/>
                        </a:lnSpc>
                        <a:spcBef>
                          <a:spcPts val="0"/>
                        </a:spcBef>
                        <a:spcAft>
                          <a:spcPts val="0"/>
                        </a:spcAft>
                      </a:pPr>
                      <a:r>
                        <a:rPr lang="en-US" sz="900" b="1" dirty="0">
                          <a:effectLst/>
                          <a:latin typeface="Century Gothic" panose="020B0502020202020204" pitchFamily="34" charset="0"/>
                        </a:rPr>
                        <a:t>Spacebar + click &amp; drag</a:t>
                      </a:r>
                      <a:endParaRPr lang="en-US" sz="9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0204" marR="50204" marT="0" marB="0"/>
                </a:tc>
                <a:tc>
                  <a:txBody>
                    <a:bodyPr/>
                    <a:lstStyle/>
                    <a:p>
                      <a:pPr marL="0" marR="0">
                        <a:lnSpc>
                          <a:spcPct val="107000"/>
                        </a:lnSpc>
                        <a:spcBef>
                          <a:spcPts val="0"/>
                        </a:spcBef>
                        <a:spcAft>
                          <a:spcPts val="0"/>
                        </a:spcAft>
                      </a:pPr>
                      <a:r>
                        <a:rPr lang="en-US" sz="900" b="1" dirty="0">
                          <a:effectLst/>
                          <a:latin typeface="Century Gothic" panose="020B0502020202020204" pitchFamily="34" charset="0"/>
                        </a:rPr>
                        <a:t>Spacebar</a:t>
                      </a:r>
                      <a:endParaRPr lang="en-US" sz="9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0204" marR="50204" marT="0" marB="0"/>
                </a:tc>
                <a:tc>
                  <a:txBody>
                    <a:bodyPr/>
                    <a:lstStyle/>
                    <a:p>
                      <a:pPr marL="0" marR="0">
                        <a:lnSpc>
                          <a:spcPct val="107000"/>
                        </a:lnSpc>
                        <a:spcBef>
                          <a:spcPts val="0"/>
                        </a:spcBef>
                        <a:spcAft>
                          <a:spcPts val="0"/>
                        </a:spcAft>
                      </a:pPr>
                      <a:r>
                        <a:rPr lang="en-US" sz="900" dirty="0">
                          <a:effectLst/>
                          <a:latin typeface="Century Gothic" panose="020B0502020202020204" pitchFamily="34" charset="0"/>
                        </a:rPr>
                        <a:t>Scroll.</a:t>
                      </a:r>
                      <a:endParaRPr lang="en-US" sz="9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0204" marR="50204" marT="0" marB="0"/>
                </a:tc>
                <a:extLst>
                  <a:ext uri="{0D108BD9-81ED-4DB2-BD59-A6C34878D82A}">
                    <a16:rowId xmlns:a16="http://schemas.microsoft.com/office/drawing/2014/main" val="2261127378"/>
                  </a:ext>
                </a:extLst>
              </a:tr>
              <a:tr h="428009">
                <a:tc>
                  <a:txBody>
                    <a:bodyPr/>
                    <a:lstStyle/>
                    <a:p>
                      <a:pPr marL="0" marR="0">
                        <a:lnSpc>
                          <a:spcPct val="107000"/>
                        </a:lnSpc>
                        <a:spcBef>
                          <a:spcPts val="0"/>
                        </a:spcBef>
                        <a:spcAft>
                          <a:spcPts val="0"/>
                        </a:spcAft>
                      </a:pPr>
                      <a:r>
                        <a:rPr lang="en-US" sz="1000" dirty="0">
                          <a:effectLst/>
                          <a:latin typeface="Century Gothic" panose="020B0502020202020204" pitchFamily="34" charset="0"/>
                        </a:rPr>
                        <a:t>Resize with locked proportions</a:t>
                      </a:r>
                      <a:endParaRPr lang="en-US" sz="1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0204" marR="50204" marT="0" marB="0"/>
                </a:tc>
                <a:tc>
                  <a:txBody>
                    <a:bodyPr/>
                    <a:lstStyle/>
                    <a:p>
                      <a:pPr marL="0" marR="0">
                        <a:lnSpc>
                          <a:spcPct val="107000"/>
                        </a:lnSpc>
                        <a:spcBef>
                          <a:spcPts val="0"/>
                        </a:spcBef>
                        <a:spcAft>
                          <a:spcPts val="0"/>
                        </a:spcAft>
                      </a:pPr>
                      <a:r>
                        <a:rPr lang="en-US" sz="900" b="1" dirty="0">
                          <a:effectLst/>
                          <a:latin typeface="Century Gothic" panose="020B0502020202020204" pitchFamily="34" charset="0"/>
                        </a:rPr>
                        <a:t>hold Shift </a:t>
                      </a:r>
                      <a:r>
                        <a:rPr lang="en-US" sz="900" dirty="0">
                          <a:effectLst/>
                          <a:latin typeface="Century Gothic" panose="020B0502020202020204" pitchFamily="34" charset="0"/>
                        </a:rPr>
                        <a:t>while dragging</a:t>
                      </a:r>
                      <a:endParaRPr lang="en-US" sz="9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0204" marR="50204" marT="0" marB="0"/>
                </a:tc>
                <a:tc>
                  <a:txBody>
                    <a:bodyPr/>
                    <a:lstStyle/>
                    <a:p>
                      <a:pPr marL="0" marR="0">
                        <a:lnSpc>
                          <a:spcPct val="107000"/>
                        </a:lnSpc>
                        <a:spcBef>
                          <a:spcPts val="0"/>
                        </a:spcBef>
                        <a:spcAft>
                          <a:spcPts val="0"/>
                        </a:spcAft>
                      </a:pPr>
                      <a:r>
                        <a:rPr lang="en-US" sz="900" b="1" dirty="0">
                          <a:effectLst/>
                          <a:latin typeface="Century Gothic" panose="020B0502020202020204" pitchFamily="34" charset="0"/>
                        </a:rPr>
                        <a:t>hold Ctrl </a:t>
                      </a:r>
                      <a:r>
                        <a:rPr lang="en-US" sz="900" dirty="0">
                          <a:effectLst/>
                          <a:latin typeface="Century Gothic" panose="020B0502020202020204" pitchFamily="34" charset="0"/>
                        </a:rPr>
                        <a:t>while dragging</a:t>
                      </a:r>
                      <a:endParaRPr lang="en-US" sz="9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0204" marR="50204" marT="0" marB="0"/>
                </a:tc>
                <a:tc>
                  <a:txBody>
                    <a:bodyPr/>
                    <a:lstStyle/>
                    <a:p>
                      <a:pPr marL="0" marR="0">
                        <a:lnSpc>
                          <a:spcPct val="107000"/>
                        </a:lnSpc>
                        <a:spcBef>
                          <a:spcPts val="0"/>
                        </a:spcBef>
                        <a:spcAft>
                          <a:spcPts val="0"/>
                        </a:spcAft>
                      </a:pPr>
                      <a:r>
                        <a:rPr lang="en-US" sz="900" b="1" dirty="0">
                          <a:effectLst/>
                          <a:latin typeface="Century Gothic" panose="020B0502020202020204" pitchFamily="34" charset="0"/>
                        </a:rPr>
                        <a:t>hold Shift </a:t>
                      </a:r>
                      <a:r>
                        <a:rPr lang="en-US" sz="900" dirty="0">
                          <a:effectLst/>
                          <a:latin typeface="Century Gothic" panose="020B0502020202020204" pitchFamily="34" charset="0"/>
                        </a:rPr>
                        <a:t>while dragging</a:t>
                      </a:r>
                      <a:endParaRPr lang="en-US" sz="9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0204" marR="50204" marT="0" marB="0"/>
                </a:tc>
                <a:extLst>
                  <a:ext uri="{0D108BD9-81ED-4DB2-BD59-A6C34878D82A}">
                    <a16:rowId xmlns:a16="http://schemas.microsoft.com/office/drawing/2014/main" val="3419865359"/>
                  </a:ext>
                </a:extLst>
              </a:tr>
              <a:tr h="718488">
                <a:tc>
                  <a:txBody>
                    <a:bodyPr/>
                    <a:lstStyle/>
                    <a:p>
                      <a:pPr marL="0" marR="0">
                        <a:lnSpc>
                          <a:spcPct val="107000"/>
                        </a:lnSpc>
                        <a:spcBef>
                          <a:spcPts val="0"/>
                        </a:spcBef>
                        <a:spcAft>
                          <a:spcPts val="0"/>
                        </a:spcAft>
                      </a:pPr>
                      <a:r>
                        <a:rPr lang="en-US" sz="1000" dirty="0">
                          <a:effectLst/>
                          <a:latin typeface="Century Gothic" panose="020B0502020202020204" pitchFamily="34" charset="0"/>
                        </a:rPr>
                        <a:t>Rotate</a:t>
                      </a:r>
                      <a:endParaRPr lang="en-US" sz="1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0204" marR="50204" marT="0" marB="0"/>
                </a:tc>
                <a:tc>
                  <a:txBody>
                    <a:bodyPr/>
                    <a:lstStyle/>
                    <a:p>
                      <a:pPr marL="0" marR="0">
                        <a:lnSpc>
                          <a:spcPct val="107000"/>
                        </a:lnSpc>
                        <a:spcBef>
                          <a:spcPts val="0"/>
                        </a:spcBef>
                        <a:spcAft>
                          <a:spcPts val="0"/>
                        </a:spcAft>
                      </a:pPr>
                      <a:r>
                        <a:rPr lang="en-US" sz="900" b="1" dirty="0">
                          <a:effectLst/>
                          <a:latin typeface="Century Gothic" panose="020B0502020202020204" pitchFamily="34" charset="0"/>
                        </a:rPr>
                        <a:t>Hover outside </a:t>
                      </a:r>
                      <a:r>
                        <a:rPr lang="en-US" sz="900" dirty="0">
                          <a:effectLst/>
                          <a:latin typeface="Century Gothic" panose="020B0502020202020204" pitchFamily="34" charset="0"/>
                        </a:rPr>
                        <a:t>object while selected to see rotation icon</a:t>
                      </a:r>
                      <a:endParaRPr lang="en-US" sz="9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0204" marR="50204" marT="0" marB="0"/>
                </a:tc>
                <a:tc>
                  <a:txBody>
                    <a:bodyPr/>
                    <a:lstStyle/>
                    <a:p>
                      <a:pPr marL="0" marR="0">
                        <a:lnSpc>
                          <a:spcPct val="107000"/>
                        </a:lnSpc>
                        <a:spcBef>
                          <a:spcPts val="0"/>
                        </a:spcBef>
                        <a:spcAft>
                          <a:spcPts val="0"/>
                        </a:spcAft>
                      </a:pPr>
                      <a:r>
                        <a:rPr lang="en-US" sz="900" b="1" dirty="0">
                          <a:effectLst/>
                          <a:latin typeface="Century Gothic" panose="020B0502020202020204" pitchFamily="34" charset="0"/>
                        </a:rPr>
                        <a:t>Click once, then twice </a:t>
                      </a:r>
                      <a:r>
                        <a:rPr lang="en-US" sz="900" dirty="0">
                          <a:effectLst/>
                          <a:latin typeface="Century Gothic" panose="020B0502020202020204" pitchFamily="34" charset="0"/>
                        </a:rPr>
                        <a:t>on object to show rotation handles</a:t>
                      </a:r>
                      <a:endParaRPr lang="en-US" sz="9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0204" marR="50204" marT="0" marB="0"/>
                </a:tc>
                <a:tc>
                  <a:txBody>
                    <a:bodyPr/>
                    <a:lstStyle/>
                    <a:p>
                      <a:pPr marL="0" marR="0">
                        <a:lnSpc>
                          <a:spcPct val="107000"/>
                        </a:lnSpc>
                        <a:spcBef>
                          <a:spcPts val="0"/>
                        </a:spcBef>
                        <a:spcAft>
                          <a:spcPts val="0"/>
                        </a:spcAft>
                      </a:pPr>
                      <a:r>
                        <a:rPr lang="en-US" sz="900" dirty="0">
                          <a:effectLst/>
                          <a:latin typeface="Century Gothic" panose="020B0502020202020204" pitchFamily="34" charset="0"/>
                        </a:rPr>
                        <a:t>Rotate </a:t>
                      </a:r>
                      <a:r>
                        <a:rPr lang="en-US" sz="900" b="1" dirty="0">
                          <a:effectLst/>
                          <a:latin typeface="Century Gothic" panose="020B0502020202020204" pitchFamily="34" charset="0"/>
                        </a:rPr>
                        <a:t>with rotation icon</a:t>
                      </a:r>
                      <a:r>
                        <a:rPr lang="en-US" sz="900" dirty="0">
                          <a:effectLst/>
                          <a:latin typeface="Century Gothic" panose="020B0502020202020204" pitchFamily="34" charset="0"/>
                        </a:rPr>
                        <a:t> above object when selected</a:t>
                      </a:r>
                    </a:p>
                    <a:p>
                      <a:pPr marL="0" marR="0">
                        <a:lnSpc>
                          <a:spcPct val="107000"/>
                        </a:lnSpc>
                        <a:spcBef>
                          <a:spcPts val="0"/>
                        </a:spcBef>
                        <a:spcAft>
                          <a:spcPts val="0"/>
                        </a:spcAft>
                      </a:pPr>
                      <a:r>
                        <a:rPr lang="en-US" sz="900" dirty="0">
                          <a:effectLst/>
                          <a:latin typeface="Century Gothic" panose="020B0502020202020204" pitchFamily="34" charset="0"/>
                        </a:rPr>
                        <a:t> </a:t>
                      </a:r>
                      <a:endParaRPr lang="en-US" sz="9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0204" marR="50204" marT="0" marB="0"/>
                </a:tc>
                <a:extLst>
                  <a:ext uri="{0D108BD9-81ED-4DB2-BD59-A6C34878D82A}">
                    <a16:rowId xmlns:a16="http://schemas.microsoft.com/office/drawing/2014/main" val="3049081925"/>
                  </a:ext>
                </a:extLst>
              </a:tr>
              <a:tr h="573300">
                <a:tc>
                  <a:txBody>
                    <a:bodyPr/>
                    <a:lstStyle/>
                    <a:p>
                      <a:pPr marL="0" marR="0">
                        <a:lnSpc>
                          <a:spcPct val="107000"/>
                        </a:lnSpc>
                        <a:spcBef>
                          <a:spcPts val="0"/>
                        </a:spcBef>
                        <a:spcAft>
                          <a:spcPts val="0"/>
                        </a:spcAft>
                      </a:pPr>
                      <a:r>
                        <a:rPr lang="en-US" sz="1000" dirty="0">
                          <a:effectLst/>
                          <a:latin typeface="Century Gothic" panose="020B0502020202020204" pitchFamily="34" charset="0"/>
                        </a:rPr>
                        <a:t>Reflect</a:t>
                      </a:r>
                      <a:endParaRPr lang="en-US" sz="1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0204" marR="50204" marT="0" marB="0"/>
                </a:tc>
                <a:tc>
                  <a:txBody>
                    <a:bodyPr/>
                    <a:lstStyle/>
                    <a:p>
                      <a:pPr marL="0" marR="0">
                        <a:lnSpc>
                          <a:spcPct val="107000"/>
                        </a:lnSpc>
                        <a:spcBef>
                          <a:spcPts val="0"/>
                        </a:spcBef>
                        <a:spcAft>
                          <a:spcPts val="0"/>
                        </a:spcAft>
                      </a:pPr>
                      <a:r>
                        <a:rPr lang="en-US" sz="900" dirty="0">
                          <a:effectLst/>
                          <a:latin typeface="Century Gothic" panose="020B0502020202020204" pitchFamily="34" charset="0"/>
                        </a:rPr>
                        <a:t>Object&gt;</a:t>
                      </a:r>
                      <a:br>
                        <a:rPr lang="en-US" sz="900" dirty="0">
                          <a:effectLst/>
                          <a:latin typeface="Century Gothic" panose="020B0502020202020204" pitchFamily="34" charset="0"/>
                        </a:rPr>
                      </a:br>
                      <a:r>
                        <a:rPr lang="en-US" sz="900" dirty="0">
                          <a:effectLst/>
                          <a:latin typeface="Century Gothic" panose="020B0502020202020204" pitchFamily="34" charset="0"/>
                        </a:rPr>
                        <a:t>Transform&gt;</a:t>
                      </a:r>
                      <a:br>
                        <a:rPr lang="en-US" sz="900" dirty="0">
                          <a:effectLst/>
                          <a:latin typeface="Century Gothic" panose="020B0502020202020204" pitchFamily="34" charset="0"/>
                        </a:rPr>
                      </a:br>
                      <a:r>
                        <a:rPr lang="en-US" sz="900" b="1" dirty="0">
                          <a:effectLst/>
                          <a:latin typeface="Century Gothic" panose="020B0502020202020204" pitchFamily="34" charset="0"/>
                        </a:rPr>
                        <a:t>Reflect</a:t>
                      </a:r>
                      <a:endParaRPr lang="en-US" sz="9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0204" marR="50204" marT="0" marB="0"/>
                </a:tc>
                <a:tc>
                  <a:txBody>
                    <a:bodyPr/>
                    <a:lstStyle/>
                    <a:p>
                      <a:pPr marL="0" marR="0">
                        <a:lnSpc>
                          <a:spcPct val="107000"/>
                        </a:lnSpc>
                        <a:spcBef>
                          <a:spcPts val="0"/>
                        </a:spcBef>
                        <a:spcAft>
                          <a:spcPts val="0"/>
                        </a:spcAft>
                      </a:pPr>
                      <a:r>
                        <a:rPr lang="en-US" sz="900" b="1" dirty="0">
                          <a:effectLst/>
                          <a:latin typeface="Century Gothic" panose="020B0502020202020204" pitchFamily="34" charset="0"/>
                        </a:rPr>
                        <a:t>H</a:t>
                      </a:r>
                      <a:r>
                        <a:rPr lang="en-US" sz="900" dirty="0">
                          <a:effectLst/>
                          <a:latin typeface="Century Gothic" panose="020B0502020202020204" pitchFamily="34" charset="0"/>
                        </a:rPr>
                        <a:t> for horizontal reflection or </a:t>
                      </a:r>
                      <a:br>
                        <a:rPr lang="en-US" sz="900" dirty="0">
                          <a:effectLst/>
                          <a:latin typeface="Century Gothic" panose="020B0502020202020204" pitchFamily="34" charset="0"/>
                        </a:rPr>
                      </a:br>
                      <a:r>
                        <a:rPr lang="en-US" sz="900" b="1" dirty="0">
                          <a:effectLst/>
                          <a:latin typeface="Century Gothic" panose="020B0502020202020204" pitchFamily="34" charset="0"/>
                        </a:rPr>
                        <a:t>V</a:t>
                      </a:r>
                      <a:r>
                        <a:rPr lang="en-US" sz="900" dirty="0">
                          <a:effectLst/>
                          <a:latin typeface="Century Gothic" panose="020B0502020202020204" pitchFamily="34" charset="0"/>
                        </a:rPr>
                        <a:t> for vertical reflection</a:t>
                      </a:r>
                      <a:endParaRPr lang="en-US" sz="9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0204" marR="50204" marT="0" marB="0"/>
                </a:tc>
                <a:tc>
                  <a:txBody>
                    <a:bodyPr/>
                    <a:lstStyle/>
                    <a:p>
                      <a:pPr marL="0" marR="0">
                        <a:lnSpc>
                          <a:spcPct val="107000"/>
                        </a:lnSpc>
                        <a:spcBef>
                          <a:spcPts val="0"/>
                        </a:spcBef>
                        <a:spcAft>
                          <a:spcPts val="0"/>
                        </a:spcAft>
                      </a:pPr>
                      <a:r>
                        <a:rPr lang="en-US" sz="900" dirty="0">
                          <a:effectLst/>
                          <a:latin typeface="Century Gothic" panose="020B0502020202020204" pitchFamily="34" charset="0"/>
                        </a:rPr>
                        <a:t>Arrange&gt;</a:t>
                      </a:r>
                    </a:p>
                    <a:p>
                      <a:pPr marL="0" marR="0">
                        <a:lnSpc>
                          <a:spcPct val="107000"/>
                        </a:lnSpc>
                        <a:spcBef>
                          <a:spcPts val="0"/>
                        </a:spcBef>
                        <a:spcAft>
                          <a:spcPts val="0"/>
                        </a:spcAft>
                      </a:pPr>
                      <a:r>
                        <a:rPr lang="en-US" sz="900" dirty="0">
                          <a:effectLst/>
                          <a:latin typeface="Century Gothic" panose="020B0502020202020204" pitchFamily="34" charset="0"/>
                        </a:rPr>
                        <a:t>Rotate&gt;</a:t>
                      </a:r>
                    </a:p>
                    <a:p>
                      <a:pPr marL="0" marR="0">
                        <a:lnSpc>
                          <a:spcPct val="107000"/>
                        </a:lnSpc>
                        <a:spcBef>
                          <a:spcPts val="0"/>
                        </a:spcBef>
                        <a:spcAft>
                          <a:spcPts val="0"/>
                        </a:spcAft>
                      </a:pPr>
                      <a:r>
                        <a:rPr lang="en-US" sz="900" b="1" dirty="0">
                          <a:effectLst/>
                          <a:latin typeface="Century Gothic" panose="020B0502020202020204" pitchFamily="34" charset="0"/>
                        </a:rPr>
                        <a:t>Flip </a:t>
                      </a:r>
                      <a:r>
                        <a:rPr lang="en-US" sz="900" b="1" dirty="0" err="1">
                          <a:effectLst/>
                          <a:latin typeface="Century Gothic" panose="020B0502020202020204" pitchFamily="34" charset="0"/>
                        </a:rPr>
                        <a:t>Horiz</a:t>
                      </a:r>
                      <a:r>
                        <a:rPr lang="en-US" sz="900" b="1" dirty="0">
                          <a:effectLst/>
                          <a:latin typeface="Century Gothic" panose="020B0502020202020204" pitchFamily="34" charset="0"/>
                        </a:rPr>
                        <a:t>/Vertical </a:t>
                      </a:r>
                    </a:p>
                    <a:p>
                      <a:pPr marL="0" marR="0">
                        <a:lnSpc>
                          <a:spcPct val="107000"/>
                        </a:lnSpc>
                        <a:spcBef>
                          <a:spcPts val="0"/>
                        </a:spcBef>
                        <a:spcAft>
                          <a:spcPts val="0"/>
                        </a:spcAft>
                      </a:pPr>
                      <a:r>
                        <a:rPr lang="en-US" sz="900" b="1" dirty="0">
                          <a:effectLst/>
                          <a:latin typeface="Century Gothic" panose="020B0502020202020204" pitchFamily="34" charset="0"/>
                        </a:rPr>
                        <a:t> </a:t>
                      </a:r>
                      <a:endParaRPr lang="en-US" sz="9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0204" marR="50204" marT="0" marB="0"/>
                </a:tc>
                <a:extLst>
                  <a:ext uri="{0D108BD9-81ED-4DB2-BD59-A6C34878D82A}">
                    <a16:rowId xmlns:a16="http://schemas.microsoft.com/office/drawing/2014/main" val="1582038882"/>
                  </a:ext>
                </a:extLst>
              </a:tr>
              <a:tr h="718488">
                <a:tc>
                  <a:txBody>
                    <a:bodyPr/>
                    <a:lstStyle/>
                    <a:p>
                      <a:pPr marL="0" marR="0">
                        <a:lnSpc>
                          <a:spcPct val="107000"/>
                        </a:lnSpc>
                        <a:spcBef>
                          <a:spcPts val="0"/>
                        </a:spcBef>
                        <a:spcAft>
                          <a:spcPts val="0"/>
                        </a:spcAft>
                      </a:pPr>
                      <a:r>
                        <a:rPr lang="en-US" sz="1000" dirty="0">
                          <a:effectLst/>
                          <a:latin typeface="Century Gothic" panose="020B0502020202020204" pitchFamily="34" charset="0"/>
                        </a:rPr>
                        <a:t>Edit points of path/object</a:t>
                      </a:r>
                      <a:endParaRPr lang="en-US" sz="10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0204" marR="50204" marT="0" marB="0"/>
                </a:tc>
                <a:tc>
                  <a:txBody>
                    <a:bodyPr/>
                    <a:lstStyle/>
                    <a:p>
                      <a:pPr marL="0" marR="0">
                        <a:lnSpc>
                          <a:spcPct val="107000"/>
                        </a:lnSpc>
                        <a:spcBef>
                          <a:spcPts val="0"/>
                        </a:spcBef>
                        <a:spcAft>
                          <a:spcPts val="0"/>
                        </a:spcAft>
                      </a:pPr>
                      <a:r>
                        <a:rPr lang="en-US" sz="900" dirty="0">
                          <a:effectLst/>
                          <a:latin typeface="Century Gothic" panose="020B0502020202020204" pitchFamily="34" charset="0"/>
                        </a:rPr>
                        <a:t>Use </a:t>
                      </a:r>
                      <a:r>
                        <a:rPr lang="en-US" sz="900" b="1" dirty="0">
                          <a:effectLst/>
                          <a:latin typeface="Century Gothic" panose="020B0502020202020204" pitchFamily="34" charset="0"/>
                        </a:rPr>
                        <a:t>direct selection (V) </a:t>
                      </a:r>
                      <a:r>
                        <a:rPr lang="en-US" sz="900" dirty="0">
                          <a:effectLst/>
                          <a:latin typeface="Century Gothic" panose="020B0502020202020204" pitchFamily="34" charset="0"/>
                        </a:rPr>
                        <a:t>tool to select path segments or points</a:t>
                      </a:r>
                      <a:endParaRPr lang="en-US" sz="9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0204" marR="50204" marT="0" marB="0"/>
                </a:tc>
                <a:tc>
                  <a:txBody>
                    <a:bodyPr/>
                    <a:lstStyle/>
                    <a:p>
                      <a:pPr marL="0" marR="0">
                        <a:lnSpc>
                          <a:spcPct val="107000"/>
                        </a:lnSpc>
                        <a:spcBef>
                          <a:spcPts val="0"/>
                        </a:spcBef>
                        <a:spcAft>
                          <a:spcPts val="0"/>
                        </a:spcAft>
                      </a:pPr>
                      <a:r>
                        <a:rPr lang="en-US" sz="900" b="1" dirty="0">
                          <a:effectLst/>
                          <a:latin typeface="Century Gothic" panose="020B0502020202020204" pitchFamily="34" charset="0"/>
                        </a:rPr>
                        <a:t>Double click </a:t>
                      </a:r>
                      <a:r>
                        <a:rPr lang="en-US" sz="900" dirty="0">
                          <a:effectLst/>
                          <a:latin typeface="Century Gothic" panose="020B0502020202020204" pitchFamily="34" charset="0"/>
                        </a:rPr>
                        <a:t>on object to enter </a:t>
                      </a:r>
                      <a:r>
                        <a:rPr lang="en-US" sz="900" b="1" dirty="0">
                          <a:effectLst/>
                          <a:latin typeface="Century Gothic" panose="020B0502020202020204" pitchFamily="34" charset="0"/>
                        </a:rPr>
                        <a:t>“Edit Path by Nodes” </a:t>
                      </a:r>
                      <a:r>
                        <a:rPr lang="en-US" sz="900" dirty="0">
                          <a:effectLst/>
                          <a:latin typeface="Century Gothic" panose="020B0502020202020204" pitchFamily="34" charset="0"/>
                        </a:rPr>
                        <a:t>where you can select path segments or points </a:t>
                      </a:r>
                      <a:endParaRPr lang="en-US" sz="9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0204" marR="50204" marT="0" marB="0"/>
                </a:tc>
                <a:tc>
                  <a:txBody>
                    <a:bodyPr/>
                    <a:lstStyle/>
                    <a:p>
                      <a:pPr marL="0" marR="0">
                        <a:lnSpc>
                          <a:spcPct val="107000"/>
                        </a:lnSpc>
                        <a:spcBef>
                          <a:spcPts val="0"/>
                        </a:spcBef>
                        <a:spcAft>
                          <a:spcPts val="0"/>
                        </a:spcAft>
                      </a:pPr>
                      <a:r>
                        <a:rPr lang="en-US" sz="900" b="1" dirty="0">
                          <a:effectLst/>
                          <a:latin typeface="Century Gothic" panose="020B0502020202020204" pitchFamily="34" charset="0"/>
                        </a:rPr>
                        <a:t>Right click</a:t>
                      </a:r>
                      <a:r>
                        <a:rPr lang="en-US" sz="900" dirty="0">
                          <a:effectLst/>
                          <a:latin typeface="Century Gothic" panose="020B0502020202020204" pitchFamily="34" charset="0"/>
                        </a:rPr>
                        <a:t> line or path and select </a:t>
                      </a:r>
                      <a:r>
                        <a:rPr lang="en-US" sz="900" b="1" dirty="0">
                          <a:effectLst/>
                          <a:latin typeface="Century Gothic" panose="020B0502020202020204" pitchFamily="34" charset="0"/>
                        </a:rPr>
                        <a:t>“Edit Points”</a:t>
                      </a:r>
                    </a:p>
                    <a:p>
                      <a:pPr marL="0" marR="0">
                        <a:lnSpc>
                          <a:spcPct val="107000"/>
                        </a:lnSpc>
                        <a:spcBef>
                          <a:spcPts val="0"/>
                        </a:spcBef>
                        <a:spcAft>
                          <a:spcPts val="0"/>
                        </a:spcAft>
                      </a:pPr>
                      <a:r>
                        <a:rPr lang="en-US" sz="900" dirty="0">
                          <a:effectLst/>
                          <a:latin typeface="Century Gothic" panose="020B0502020202020204" pitchFamily="34" charset="0"/>
                        </a:rPr>
                        <a:t> </a:t>
                      </a:r>
                      <a:endParaRPr lang="en-US" sz="9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50204" marR="50204" marT="0" marB="0"/>
                </a:tc>
                <a:extLst>
                  <a:ext uri="{0D108BD9-81ED-4DB2-BD59-A6C34878D82A}">
                    <a16:rowId xmlns:a16="http://schemas.microsoft.com/office/drawing/2014/main" val="3272939017"/>
                  </a:ext>
                </a:extLst>
              </a:tr>
            </a:tbl>
          </a:graphicData>
        </a:graphic>
      </p:graphicFrame>
    </p:spTree>
    <p:extLst>
      <p:ext uri="{BB962C8B-B14F-4D97-AF65-F5344CB8AC3E}">
        <p14:creationId xmlns:p14="http://schemas.microsoft.com/office/powerpoint/2010/main" val="61470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289B5-7C98-45B0-BB80-EB4D4586464D}"/>
              </a:ext>
            </a:extLst>
          </p:cNvPr>
          <p:cNvSpPr>
            <a:spLocks noGrp="1"/>
          </p:cNvSpPr>
          <p:nvPr>
            <p:ph type="title"/>
          </p:nvPr>
        </p:nvSpPr>
        <p:spPr/>
        <p:txBody>
          <a:bodyPr/>
          <a:lstStyle/>
          <a:p>
            <a:r>
              <a:rPr lang="en-US" dirty="0"/>
              <a:t>DESIGNING YOUR GRAPHICS</a:t>
            </a:r>
          </a:p>
        </p:txBody>
      </p:sp>
      <p:sp>
        <p:nvSpPr>
          <p:cNvPr id="3" name="Slide Number Placeholder 2">
            <a:extLst>
              <a:ext uri="{FF2B5EF4-FFF2-40B4-BE49-F238E27FC236}">
                <a16:creationId xmlns:a16="http://schemas.microsoft.com/office/drawing/2014/main" id="{9DA6C06D-30F2-40DF-A1D7-C0F809700A5A}"/>
              </a:ext>
            </a:extLst>
          </p:cNvPr>
          <p:cNvSpPr>
            <a:spLocks noGrp="1"/>
          </p:cNvSpPr>
          <p:nvPr>
            <p:ph type="sldNum" sz="quarter" idx="4"/>
          </p:nvPr>
        </p:nvSpPr>
        <p:spPr/>
        <p:txBody>
          <a:bodyPr/>
          <a:lstStyle/>
          <a:p>
            <a:fld id="{3A98EE3D-8CD1-4C3F-BD1C-C98C9596463C}" type="slidenum">
              <a:rPr lang="en-US" smtClean="0"/>
              <a:pPr/>
              <a:t>6</a:t>
            </a:fld>
            <a:endParaRPr lang="en-US" dirty="0"/>
          </a:p>
        </p:txBody>
      </p:sp>
      <p:sp>
        <p:nvSpPr>
          <p:cNvPr id="4" name="Content Placeholder 3">
            <a:extLst>
              <a:ext uri="{FF2B5EF4-FFF2-40B4-BE49-F238E27FC236}">
                <a16:creationId xmlns:a16="http://schemas.microsoft.com/office/drawing/2014/main" id="{2134A586-DDF4-4C0E-BB9E-C32BE5C5BEBE}"/>
              </a:ext>
            </a:extLst>
          </p:cNvPr>
          <p:cNvSpPr>
            <a:spLocks noGrp="1"/>
          </p:cNvSpPr>
          <p:nvPr>
            <p:ph idx="1"/>
          </p:nvPr>
        </p:nvSpPr>
        <p:spPr>
          <a:xfrm>
            <a:off x="1097278" y="2985798"/>
            <a:ext cx="4998721" cy="3228527"/>
          </a:xfrm>
        </p:spPr>
        <p:txBody>
          <a:bodyPr>
            <a:normAutofit lnSpcReduction="10000"/>
          </a:bodyPr>
          <a:lstStyle/>
          <a:p>
            <a:pPr>
              <a:buFont typeface="Wingdings" panose="05000000000000000000" pitchFamily="2" charset="2"/>
              <a:buChar char="Ø"/>
            </a:pPr>
            <a:r>
              <a:rPr lang="en-US" sz="1800" dirty="0"/>
              <a:t>Change color of images to match your theme.</a:t>
            </a:r>
          </a:p>
          <a:p>
            <a:pPr>
              <a:buFont typeface="Wingdings" panose="05000000000000000000" pitchFamily="2" charset="2"/>
              <a:buChar char="Ø"/>
            </a:pPr>
            <a:r>
              <a:rPr lang="en-US" sz="1800" dirty="0"/>
              <a:t>Edit curves and lines just like in Illustrator/Inkscape by converting </a:t>
            </a:r>
            <a:br>
              <a:rPr lang="en-US" sz="1800" dirty="0"/>
            </a:br>
            <a:r>
              <a:rPr lang="en-US" sz="1800" dirty="0"/>
              <a:t>to shape and right clicking&gt;“Edit Points.</a:t>
            </a:r>
          </a:p>
          <a:p>
            <a:pPr>
              <a:buFont typeface="Wingdings" panose="05000000000000000000" pitchFamily="2" charset="2"/>
              <a:buChar char="Ø"/>
            </a:pPr>
            <a:r>
              <a:rPr lang="en-US" sz="1800" dirty="0"/>
              <a:t>Don’t remove the background in </a:t>
            </a:r>
            <a:r>
              <a:rPr lang="en-US" sz="1800" dirty="0" err="1"/>
              <a:t>Powerpoint</a:t>
            </a:r>
            <a:r>
              <a:rPr lang="en-US" sz="1800" dirty="0"/>
              <a:t>, it usually does not turn out very well… use Photoshop or GIMP.</a:t>
            </a:r>
          </a:p>
          <a:p>
            <a:pPr>
              <a:buFont typeface="Wingdings" panose="05000000000000000000" pitchFamily="2" charset="2"/>
              <a:buChar char="Ø"/>
            </a:pPr>
            <a:r>
              <a:rPr lang="en-US" sz="1800" dirty="0"/>
              <a:t>Pay attention to </a:t>
            </a:r>
            <a:r>
              <a:rPr lang="en-US" sz="1800" b="1" i="1" dirty="0"/>
              <a:t>guidelines</a:t>
            </a:r>
            <a:r>
              <a:rPr lang="en-US" sz="1800" dirty="0"/>
              <a:t> and ALIGN your graphics as much as possible.</a:t>
            </a:r>
          </a:p>
        </p:txBody>
      </p:sp>
      <p:sp>
        <p:nvSpPr>
          <p:cNvPr id="5" name="Text Placeholder 4">
            <a:extLst>
              <a:ext uri="{FF2B5EF4-FFF2-40B4-BE49-F238E27FC236}">
                <a16:creationId xmlns:a16="http://schemas.microsoft.com/office/drawing/2014/main" id="{E2825404-606B-49A9-BF0F-27A4D3FB4C72}"/>
              </a:ext>
            </a:extLst>
          </p:cNvPr>
          <p:cNvSpPr>
            <a:spLocks noGrp="1"/>
          </p:cNvSpPr>
          <p:nvPr>
            <p:ph type="body" sz="quarter" idx="10"/>
          </p:nvPr>
        </p:nvSpPr>
        <p:spPr/>
        <p:txBody>
          <a:bodyPr/>
          <a:lstStyle/>
          <a:p>
            <a:r>
              <a:rPr lang="en-US" dirty="0"/>
              <a:t>TIPS</a:t>
            </a:r>
          </a:p>
        </p:txBody>
      </p:sp>
      <p:pic>
        <p:nvPicPr>
          <p:cNvPr id="12" name="Picture 11" descr="A picture containing animal&#10;&#10;Description automatically generated">
            <a:extLst>
              <a:ext uri="{FF2B5EF4-FFF2-40B4-BE49-F238E27FC236}">
                <a16:creationId xmlns:a16="http://schemas.microsoft.com/office/drawing/2014/main" id="{B076069D-A6D0-4ABA-9628-EB73D35A1A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3085" y="1352587"/>
            <a:ext cx="3776999" cy="2643899"/>
          </a:xfrm>
          <a:prstGeom prst="rect">
            <a:avLst/>
          </a:prstGeom>
        </p:spPr>
      </p:pic>
      <p:pic>
        <p:nvPicPr>
          <p:cNvPr id="13" name="Picture 12" descr="A picture containing animal&#10;&#10;Description automatically generated">
            <a:extLst>
              <a:ext uri="{FF2B5EF4-FFF2-40B4-BE49-F238E27FC236}">
                <a16:creationId xmlns:a16="http://schemas.microsoft.com/office/drawing/2014/main" id="{D4A20F6A-3205-46D1-98BF-DC1A74D00D81}"/>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443084" y="1352586"/>
            <a:ext cx="3776999" cy="2643899"/>
          </a:xfrm>
          <a:prstGeom prst="rect">
            <a:avLst/>
          </a:prstGeom>
        </p:spPr>
      </p:pic>
      <p:sp>
        <p:nvSpPr>
          <p:cNvPr id="15" name="Graphic 1">
            <a:extLst>
              <a:ext uri="{FF2B5EF4-FFF2-40B4-BE49-F238E27FC236}">
                <a16:creationId xmlns:a16="http://schemas.microsoft.com/office/drawing/2014/main" id="{D812B3B3-E7CF-4026-BFDC-B59D481965C3}"/>
              </a:ext>
            </a:extLst>
          </p:cNvPr>
          <p:cNvSpPr/>
          <p:nvPr/>
        </p:nvSpPr>
        <p:spPr>
          <a:xfrm>
            <a:off x="4588471" y="3312890"/>
            <a:ext cx="3146629" cy="1585047"/>
          </a:xfrm>
          <a:custGeom>
            <a:avLst/>
            <a:gdLst>
              <a:gd name="connsiteX0" fmla="*/ 341152 w 3146629"/>
              <a:gd name="connsiteY0" fmla="*/ 136970 h 1585047"/>
              <a:gd name="connsiteX1" fmla="*/ 344847 w 3146629"/>
              <a:gd name="connsiteY1" fmla="*/ 95356 h 1585047"/>
              <a:gd name="connsiteX2" fmla="*/ 453223 w 3146629"/>
              <a:gd name="connsiteY2" fmla="*/ 203700 h 1585047"/>
              <a:gd name="connsiteX3" fmla="*/ 507412 w 3146629"/>
              <a:gd name="connsiteY3" fmla="*/ 257871 h 1585047"/>
              <a:gd name="connsiteX4" fmla="*/ 564309 w 3146629"/>
              <a:gd name="connsiteY4" fmla="*/ 294068 h 1585047"/>
              <a:gd name="connsiteX5" fmla="*/ 576379 w 3146629"/>
              <a:gd name="connsiteY5" fmla="*/ 264520 h 1585047"/>
              <a:gd name="connsiteX6" fmla="*/ 567511 w 3146629"/>
              <a:gd name="connsiteY6" fmla="*/ 226846 h 1585047"/>
              <a:gd name="connsiteX7" fmla="*/ 573177 w 3146629"/>
              <a:gd name="connsiteY7" fmla="*/ 167749 h 1585047"/>
              <a:gd name="connsiteX8" fmla="*/ 573177 w 3146629"/>
              <a:gd name="connsiteY8" fmla="*/ 135000 h 1585047"/>
              <a:gd name="connsiteX9" fmla="*/ 583029 w 3146629"/>
              <a:gd name="connsiteY9" fmla="*/ 75904 h 1585047"/>
              <a:gd name="connsiteX10" fmla="*/ 630567 w 3146629"/>
              <a:gd name="connsiteY10" fmla="*/ 64 h 1585047"/>
              <a:gd name="connsiteX11" fmla="*/ 760373 w 3146629"/>
              <a:gd name="connsiteY11" fmla="*/ 307118 h 1585047"/>
              <a:gd name="connsiteX12" fmla="*/ 849783 w 3146629"/>
              <a:gd name="connsiteY12" fmla="*/ 470125 h 1585047"/>
              <a:gd name="connsiteX13" fmla="*/ 1778374 w 3146629"/>
              <a:gd name="connsiteY13" fmla="*/ 494256 h 1585047"/>
              <a:gd name="connsiteX14" fmla="*/ 2083799 w 3146629"/>
              <a:gd name="connsiteY14" fmla="*/ 536855 h 1585047"/>
              <a:gd name="connsiteX15" fmla="*/ 2412131 w 3146629"/>
              <a:gd name="connsiteY15" fmla="*/ 640273 h 1585047"/>
              <a:gd name="connsiteX16" fmla="*/ 2855490 w 3146629"/>
              <a:gd name="connsiteY16" fmla="*/ 646922 h 1585047"/>
              <a:gd name="connsiteX17" fmla="*/ 2975443 w 3146629"/>
              <a:gd name="connsiteY17" fmla="*/ 683118 h 1585047"/>
              <a:gd name="connsiteX18" fmla="*/ 2989483 w 3146629"/>
              <a:gd name="connsiteY18" fmla="*/ 696661 h 1585047"/>
              <a:gd name="connsiteX19" fmla="*/ 3000813 w 3146629"/>
              <a:gd name="connsiteY19" fmla="*/ 718330 h 1585047"/>
              <a:gd name="connsiteX20" fmla="*/ 3009927 w 3146629"/>
              <a:gd name="connsiteY20" fmla="*/ 779888 h 1585047"/>
              <a:gd name="connsiteX21" fmla="*/ 3124707 w 3146629"/>
              <a:gd name="connsiteY21" fmla="*/ 848834 h 1585047"/>
              <a:gd name="connsiteX22" fmla="*/ 3134067 w 3146629"/>
              <a:gd name="connsiteY22" fmla="*/ 949790 h 1585047"/>
              <a:gd name="connsiteX23" fmla="*/ 3036775 w 3146629"/>
              <a:gd name="connsiteY23" fmla="*/ 1011841 h 1585047"/>
              <a:gd name="connsiteX24" fmla="*/ 2820021 w 3146629"/>
              <a:gd name="connsiteY24" fmla="*/ 1058872 h 1585047"/>
              <a:gd name="connsiteX25" fmla="*/ 2589721 w 3146629"/>
              <a:gd name="connsiteY25" fmla="*/ 1085712 h 1585047"/>
              <a:gd name="connsiteX26" fmla="*/ 2037493 w 3146629"/>
              <a:gd name="connsiteY26" fmla="*/ 1267433 h 1585047"/>
              <a:gd name="connsiteX27" fmla="*/ 1971235 w 3146629"/>
              <a:gd name="connsiteY27" fmla="*/ 1520316 h 1585047"/>
              <a:gd name="connsiteX28" fmla="*/ 1691426 w 3146629"/>
              <a:gd name="connsiteY28" fmla="*/ 1577688 h 1585047"/>
              <a:gd name="connsiteX29" fmla="*/ 1707929 w 3146629"/>
              <a:gd name="connsiteY29" fmla="*/ 1557990 h 1585047"/>
              <a:gd name="connsiteX30" fmla="*/ 1685022 w 3146629"/>
              <a:gd name="connsiteY30" fmla="*/ 1543215 h 1585047"/>
              <a:gd name="connsiteX31" fmla="*/ 1696599 w 3146629"/>
              <a:gd name="connsiteY31" fmla="*/ 1530165 h 1585047"/>
              <a:gd name="connsiteX32" fmla="*/ 1686746 w 3146629"/>
              <a:gd name="connsiteY32" fmla="*/ 1512190 h 1585047"/>
              <a:gd name="connsiteX33" fmla="*/ 1679357 w 3146629"/>
              <a:gd name="connsiteY33" fmla="*/ 1484612 h 1585047"/>
              <a:gd name="connsiteX34" fmla="*/ 1694875 w 3146629"/>
              <a:gd name="connsiteY34" fmla="*/ 1458018 h 1585047"/>
              <a:gd name="connsiteX35" fmla="*/ 1665317 w 3146629"/>
              <a:gd name="connsiteY35" fmla="*/ 1444968 h 1585047"/>
              <a:gd name="connsiteX36" fmla="*/ 1756452 w 3146629"/>
              <a:gd name="connsiteY36" fmla="*/ 1231483 h 1585047"/>
              <a:gd name="connsiteX37" fmla="*/ 1116784 w 3146629"/>
              <a:gd name="connsiteY37" fmla="*/ 996821 h 1585047"/>
              <a:gd name="connsiteX38" fmla="*/ 502732 w 3146629"/>
              <a:gd name="connsiteY38" fmla="*/ 533900 h 1585047"/>
              <a:gd name="connsiteX39" fmla="*/ 288441 w 3146629"/>
              <a:gd name="connsiteY39" fmla="*/ 471603 h 1585047"/>
              <a:gd name="connsiteX40" fmla="*/ 31293 w 3146629"/>
              <a:gd name="connsiteY40" fmla="*/ 290620 h 1585047"/>
              <a:gd name="connsiteX41" fmla="*/ 12 w 3146629"/>
              <a:gd name="connsiteY41" fmla="*/ 213549 h 1585047"/>
              <a:gd name="connsiteX42" fmla="*/ 208637 w 3146629"/>
              <a:gd name="connsiteY42" fmla="*/ 241866 h 1585047"/>
              <a:gd name="connsiteX43" fmla="*/ 259623 w 3146629"/>
              <a:gd name="connsiteY43" fmla="*/ 264520 h 1585047"/>
              <a:gd name="connsiteX44" fmla="*/ 295831 w 3146629"/>
              <a:gd name="connsiteY44" fmla="*/ 272645 h 1585047"/>
              <a:gd name="connsiteX45" fmla="*/ 261347 w 3146629"/>
              <a:gd name="connsiteY45" fmla="*/ 241866 h 1585047"/>
              <a:gd name="connsiteX46" fmla="*/ 259623 w 3146629"/>
              <a:gd name="connsiteY46" fmla="*/ 221675 h 1585047"/>
              <a:gd name="connsiteX47" fmla="*/ 231790 w 3146629"/>
              <a:gd name="connsiteY47" fmla="*/ 155930 h 1585047"/>
              <a:gd name="connsiteX48" fmla="*/ 152971 w 3146629"/>
              <a:gd name="connsiteY48" fmla="*/ 64085 h 1585047"/>
              <a:gd name="connsiteX49" fmla="*/ 230066 w 3146629"/>
              <a:gd name="connsiteY49" fmla="*/ 64085 h 1585047"/>
              <a:gd name="connsiteX50" fmla="*/ 341152 w 3146629"/>
              <a:gd name="connsiteY50" fmla="*/ 136970 h 158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146629" h="1585047">
                <a:moveTo>
                  <a:pt x="341152" y="136970"/>
                </a:moveTo>
                <a:cubicBezTo>
                  <a:pt x="341152" y="136970"/>
                  <a:pt x="321940" y="108407"/>
                  <a:pt x="344847" y="95356"/>
                </a:cubicBezTo>
                <a:cubicBezTo>
                  <a:pt x="367754" y="82306"/>
                  <a:pt x="453223" y="203700"/>
                  <a:pt x="453223" y="203700"/>
                </a:cubicBezTo>
                <a:cubicBezTo>
                  <a:pt x="453223" y="203700"/>
                  <a:pt x="497559" y="269444"/>
                  <a:pt x="507412" y="257871"/>
                </a:cubicBezTo>
                <a:cubicBezTo>
                  <a:pt x="519481" y="243836"/>
                  <a:pt x="569728" y="312043"/>
                  <a:pt x="564309" y="294068"/>
                </a:cubicBezTo>
                <a:cubicBezTo>
                  <a:pt x="558644" y="276093"/>
                  <a:pt x="586231" y="282495"/>
                  <a:pt x="576379" y="264520"/>
                </a:cubicBezTo>
                <a:cubicBezTo>
                  <a:pt x="566526" y="246544"/>
                  <a:pt x="559876" y="233248"/>
                  <a:pt x="567511" y="226846"/>
                </a:cubicBezTo>
                <a:cubicBezTo>
                  <a:pt x="575147" y="220197"/>
                  <a:pt x="579581" y="184247"/>
                  <a:pt x="573177" y="167749"/>
                </a:cubicBezTo>
                <a:cubicBezTo>
                  <a:pt x="566526" y="151252"/>
                  <a:pt x="565048" y="143126"/>
                  <a:pt x="573177" y="135000"/>
                </a:cubicBezTo>
                <a:cubicBezTo>
                  <a:pt x="581305" y="126874"/>
                  <a:pt x="586231" y="102251"/>
                  <a:pt x="583029" y="75904"/>
                </a:cubicBezTo>
                <a:cubicBezTo>
                  <a:pt x="579581" y="49311"/>
                  <a:pt x="599285" y="4988"/>
                  <a:pt x="630567" y="64"/>
                </a:cubicBezTo>
                <a:cubicBezTo>
                  <a:pt x="661848" y="-4861"/>
                  <a:pt x="753722" y="277570"/>
                  <a:pt x="760373" y="307118"/>
                </a:cubicBezTo>
                <a:cubicBezTo>
                  <a:pt x="767023" y="336666"/>
                  <a:pt x="769486" y="455351"/>
                  <a:pt x="849783" y="470125"/>
                </a:cubicBezTo>
                <a:cubicBezTo>
                  <a:pt x="930081" y="484899"/>
                  <a:pt x="1613100" y="430235"/>
                  <a:pt x="1778374" y="494256"/>
                </a:cubicBezTo>
                <a:cubicBezTo>
                  <a:pt x="1858918" y="525528"/>
                  <a:pt x="1965570" y="538579"/>
                  <a:pt x="2083799" y="536855"/>
                </a:cubicBezTo>
                <a:cubicBezTo>
                  <a:pt x="2175673" y="535624"/>
                  <a:pt x="2339962" y="620575"/>
                  <a:pt x="2412131" y="640273"/>
                </a:cubicBezTo>
                <a:cubicBezTo>
                  <a:pt x="2484300" y="659972"/>
                  <a:pt x="2792435" y="604077"/>
                  <a:pt x="2855490" y="646922"/>
                </a:cubicBezTo>
                <a:cubicBezTo>
                  <a:pt x="2906476" y="681395"/>
                  <a:pt x="2949088" y="673269"/>
                  <a:pt x="2975443" y="683118"/>
                </a:cubicBezTo>
                <a:cubicBezTo>
                  <a:pt x="2980862" y="685088"/>
                  <a:pt x="2993424" y="690013"/>
                  <a:pt x="2989483" y="696661"/>
                </a:cubicBezTo>
                <a:cubicBezTo>
                  <a:pt x="2987513" y="700108"/>
                  <a:pt x="2998597" y="708727"/>
                  <a:pt x="3000813" y="718330"/>
                </a:cubicBezTo>
                <a:cubicBezTo>
                  <a:pt x="3006232" y="740983"/>
                  <a:pt x="3008942" y="772748"/>
                  <a:pt x="3009927" y="779888"/>
                </a:cubicBezTo>
                <a:cubicBezTo>
                  <a:pt x="3011651" y="792939"/>
                  <a:pt x="3101801" y="834060"/>
                  <a:pt x="3124707" y="848834"/>
                </a:cubicBezTo>
                <a:cubicBezTo>
                  <a:pt x="3147614" y="863608"/>
                  <a:pt x="3155496" y="918518"/>
                  <a:pt x="3134067" y="949790"/>
                </a:cubicBezTo>
                <a:cubicBezTo>
                  <a:pt x="3134067" y="949790"/>
                  <a:pt x="3093180" y="1003962"/>
                  <a:pt x="3036775" y="1011841"/>
                </a:cubicBezTo>
                <a:cubicBezTo>
                  <a:pt x="2957955" y="1022922"/>
                  <a:pt x="2871008" y="1059365"/>
                  <a:pt x="2820021" y="1058872"/>
                </a:cubicBezTo>
                <a:cubicBezTo>
                  <a:pt x="2698098" y="1057641"/>
                  <a:pt x="2673467" y="1061088"/>
                  <a:pt x="2589721" y="1085712"/>
                </a:cubicBezTo>
                <a:cubicBezTo>
                  <a:pt x="2487010" y="1115999"/>
                  <a:pt x="2093159" y="1279745"/>
                  <a:pt x="2037493" y="1267433"/>
                </a:cubicBezTo>
                <a:cubicBezTo>
                  <a:pt x="1977393" y="1254136"/>
                  <a:pt x="2007443" y="1446445"/>
                  <a:pt x="1971235" y="1520316"/>
                </a:cubicBezTo>
                <a:cubicBezTo>
                  <a:pt x="1935027" y="1594186"/>
                  <a:pt x="1720984" y="1590739"/>
                  <a:pt x="1691426" y="1577688"/>
                </a:cubicBezTo>
                <a:cubicBezTo>
                  <a:pt x="1661869" y="1564638"/>
                  <a:pt x="1714333" y="1559713"/>
                  <a:pt x="1707929" y="1557990"/>
                </a:cubicBezTo>
                <a:cubicBezTo>
                  <a:pt x="1701279" y="1556266"/>
                  <a:pt x="1683298" y="1561191"/>
                  <a:pt x="1685022" y="1543215"/>
                </a:cubicBezTo>
                <a:cubicBezTo>
                  <a:pt x="1686746" y="1525240"/>
                  <a:pt x="1704727" y="1531642"/>
                  <a:pt x="1696599" y="1530165"/>
                </a:cubicBezTo>
                <a:cubicBezTo>
                  <a:pt x="1688471" y="1528688"/>
                  <a:pt x="1685022" y="1523517"/>
                  <a:pt x="1686746" y="1512190"/>
                </a:cubicBezTo>
                <a:cubicBezTo>
                  <a:pt x="1688471" y="1500617"/>
                  <a:pt x="1689210" y="1486089"/>
                  <a:pt x="1679357" y="1484612"/>
                </a:cubicBezTo>
                <a:cubicBezTo>
                  <a:pt x="1669505" y="1482888"/>
                  <a:pt x="1685022" y="1467868"/>
                  <a:pt x="1694875" y="1458018"/>
                </a:cubicBezTo>
                <a:cubicBezTo>
                  <a:pt x="1704727" y="1448169"/>
                  <a:pt x="1675170" y="1475993"/>
                  <a:pt x="1665317" y="1444968"/>
                </a:cubicBezTo>
                <a:cubicBezTo>
                  <a:pt x="1655465" y="1413696"/>
                  <a:pt x="1814828" y="1364449"/>
                  <a:pt x="1756452" y="1231483"/>
                </a:cubicBezTo>
                <a:cubicBezTo>
                  <a:pt x="1729605" y="1170170"/>
                  <a:pt x="1381321" y="1103441"/>
                  <a:pt x="1116784" y="996821"/>
                </a:cubicBezTo>
                <a:cubicBezTo>
                  <a:pt x="852246" y="890201"/>
                  <a:pt x="530565" y="568373"/>
                  <a:pt x="502732" y="533900"/>
                </a:cubicBezTo>
                <a:cubicBezTo>
                  <a:pt x="474899" y="499427"/>
                  <a:pt x="361596" y="489578"/>
                  <a:pt x="288441" y="471603"/>
                </a:cubicBezTo>
                <a:cubicBezTo>
                  <a:pt x="215041" y="453135"/>
                  <a:pt x="54200" y="307118"/>
                  <a:pt x="31293" y="290620"/>
                </a:cubicBezTo>
                <a:cubicBezTo>
                  <a:pt x="8386" y="274123"/>
                  <a:pt x="1736" y="261072"/>
                  <a:pt x="12" y="213549"/>
                </a:cubicBezTo>
                <a:cubicBezTo>
                  <a:pt x="-1712" y="166026"/>
                  <a:pt x="185484" y="225122"/>
                  <a:pt x="208637" y="241866"/>
                </a:cubicBezTo>
                <a:cubicBezTo>
                  <a:pt x="231790" y="258610"/>
                  <a:pt x="249771" y="279294"/>
                  <a:pt x="259623" y="264520"/>
                </a:cubicBezTo>
                <a:cubicBezTo>
                  <a:pt x="269476" y="249745"/>
                  <a:pt x="305683" y="279294"/>
                  <a:pt x="295831" y="272645"/>
                </a:cubicBezTo>
                <a:cubicBezTo>
                  <a:pt x="285978" y="265997"/>
                  <a:pt x="271200" y="257871"/>
                  <a:pt x="261347" y="241866"/>
                </a:cubicBezTo>
                <a:cubicBezTo>
                  <a:pt x="251495" y="225861"/>
                  <a:pt x="276126" y="230047"/>
                  <a:pt x="259623" y="221675"/>
                </a:cubicBezTo>
                <a:cubicBezTo>
                  <a:pt x="243120" y="213549"/>
                  <a:pt x="248047" y="185478"/>
                  <a:pt x="231790" y="155930"/>
                </a:cubicBezTo>
                <a:cubicBezTo>
                  <a:pt x="215287" y="126382"/>
                  <a:pt x="151247" y="111608"/>
                  <a:pt x="152971" y="64085"/>
                </a:cubicBezTo>
                <a:cubicBezTo>
                  <a:pt x="153956" y="36753"/>
                  <a:pt x="204696" y="43893"/>
                  <a:pt x="230066" y="64085"/>
                </a:cubicBezTo>
                <a:cubicBezTo>
                  <a:pt x="263318" y="90432"/>
                  <a:pt x="301742" y="120965"/>
                  <a:pt x="341152" y="136970"/>
                </a:cubicBezTo>
                <a:close/>
              </a:path>
            </a:pathLst>
          </a:custGeom>
          <a:solidFill>
            <a:srgbClr val="FFFFFF"/>
          </a:solidFill>
          <a:ln w="4926" cap="flat">
            <a:solidFill>
              <a:srgbClr val="000000"/>
            </a:solidFill>
            <a:prstDash val="solid"/>
            <a:miter/>
          </a:ln>
        </p:spPr>
        <p:txBody>
          <a:bodyPr rtlCol="0" anchor="ctr"/>
          <a:lstStyle/>
          <a:p>
            <a:endParaRPr lang="en-US" dirty="0"/>
          </a:p>
        </p:txBody>
      </p:sp>
      <p:pic>
        <p:nvPicPr>
          <p:cNvPr id="17" name="Picture 16">
            <a:extLst>
              <a:ext uri="{FF2B5EF4-FFF2-40B4-BE49-F238E27FC236}">
                <a16:creationId xmlns:a16="http://schemas.microsoft.com/office/drawing/2014/main" id="{44E3A9C4-BF1A-4830-8420-5ADD0B304AD5}"/>
              </a:ext>
            </a:extLst>
          </p:cNvPr>
          <p:cNvPicPr>
            <a:picLocks noChangeAspect="1"/>
          </p:cNvPicPr>
          <p:nvPr/>
        </p:nvPicPr>
        <p:blipFill>
          <a:blip r:embed="rId3"/>
          <a:stretch>
            <a:fillRect/>
          </a:stretch>
        </p:blipFill>
        <p:spPr>
          <a:xfrm>
            <a:off x="8220083" y="3219787"/>
            <a:ext cx="3345807" cy="1940829"/>
          </a:xfrm>
          <a:prstGeom prst="rect">
            <a:avLst/>
          </a:prstGeom>
        </p:spPr>
      </p:pic>
      <p:sp>
        <p:nvSpPr>
          <p:cNvPr id="18" name="Arrow: Down 17">
            <a:extLst>
              <a:ext uri="{FF2B5EF4-FFF2-40B4-BE49-F238E27FC236}">
                <a16:creationId xmlns:a16="http://schemas.microsoft.com/office/drawing/2014/main" id="{9B359675-41B8-42BF-8708-CA32318C0898}"/>
              </a:ext>
            </a:extLst>
          </p:cNvPr>
          <p:cNvSpPr/>
          <p:nvPr/>
        </p:nvSpPr>
        <p:spPr>
          <a:xfrm rot="16200000">
            <a:off x="8083179" y="3780524"/>
            <a:ext cx="440432" cy="819355"/>
          </a:xfrm>
          <a:prstGeom prst="downArrow">
            <a:avLst/>
          </a:prstGeom>
          <a:solidFill>
            <a:schemeClr val="tx1">
              <a:lumMod val="40000"/>
              <a:lumOff val="60000"/>
            </a:schemeClr>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62E5FDEA-E183-4027-A23D-A3D17FF1077C}"/>
              </a:ext>
            </a:extLst>
          </p:cNvPr>
          <p:cNvCxnSpPr/>
          <p:nvPr/>
        </p:nvCxnSpPr>
        <p:spPr>
          <a:xfrm>
            <a:off x="4588471" y="5977480"/>
            <a:ext cx="2292096"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5E1B167-5644-457E-BBFD-F9477AB2C9B5}"/>
              </a:ext>
            </a:extLst>
          </p:cNvPr>
          <p:cNvCxnSpPr>
            <a:cxnSpLocks/>
          </p:cNvCxnSpPr>
          <p:nvPr/>
        </p:nvCxnSpPr>
        <p:spPr>
          <a:xfrm>
            <a:off x="6477628" y="4508379"/>
            <a:ext cx="0" cy="1807112"/>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8B1E36ED-1B36-4CF4-834D-ECCAE10D6BF7}"/>
              </a:ext>
            </a:extLst>
          </p:cNvPr>
          <p:cNvSpPr/>
          <p:nvPr/>
        </p:nvSpPr>
        <p:spPr>
          <a:xfrm>
            <a:off x="7571232" y="5626495"/>
            <a:ext cx="45719" cy="332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854CEE0-EC69-4301-8525-5C2E0CBBF193}"/>
              </a:ext>
            </a:extLst>
          </p:cNvPr>
          <p:cNvSpPr/>
          <p:nvPr/>
        </p:nvSpPr>
        <p:spPr>
          <a:xfrm>
            <a:off x="8207289" y="5626495"/>
            <a:ext cx="45719" cy="332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6E07525-F943-481C-A17F-E268BFA47046}"/>
              </a:ext>
            </a:extLst>
          </p:cNvPr>
          <p:cNvSpPr/>
          <p:nvPr/>
        </p:nvSpPr>
        <p:spPr>
          <a:xfrm>
            <a:off x="8843346" y="5626495"/>
            <a:ext cx="45719" cy="332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AC30DAE-00D0-4E8D-A08A-37A99C1BF833}"/>
              </a:ext>
            </a:extLst>
          </p:cNvPr>
          <p:cNvSpPr/>
          <p:nvPr/>
        </p:nvSpPr>
        <p:spPr>
          <a:xfrm>
            <a:off x="9479403" y="5626495"/>
            <a:ext cx="45719" cy="332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02B0D2A-6699-48E7-99D2-4D930421FCEA}"/>
              </a:ext>
            </a:extLst>
          </p:cNvPr>
          <p:cNvSpPr/>
          <p:nvPr/>
        </p:nvSpPr>
        <p:spPr>
          <a:xfrm>
            <a:off x="10115460" y="5626495"/>
            <a:ext cx="45719" cy="332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2E8A614-FFE7-4398-9669-CAC69733C55B}"/>
              </a:ext>
            </a:extLst>
          </p:cNvPr>
          <p:cNvSpPr/>
          <p:nvPr/>
        </p:nvSpPr>
        <p:spPr>
          <a:xfrm>
            <a:off x="10751517" y="5626495"/>
            <a:ext cx="45719" cy="332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35D05F6-6A20-4307-8A86-4D4D38AFDD5D}"/>
              </a:ext>
            </a:extLst>
          </p:cNvPr>
          <p:cNvSpPr/>
          <p:nvPr/>
        </p:nvSpPr>
        <p:spPr>
          <a:xfrm>
            <a:off x="11387576" y="5626495"/>
            <a:ext cx="45719" cy="332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close up of a fish&#10;&#10;Description automatically generated">
            <a:extLst>
              <a:ext uri="{FF2B5EF4-FFF2-40B4-BE49-F238E27FC236}">
                <a16:creationId xmlns:a16="http://schemas.microsoft.com/office/drawing/2014/main" id="{B539FDE9-4049-4441-96D6-BCD8439856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4611" y="642262"/>
            <a:ext cx="5677389" cy="3784926"/>
          </a:xfrm>
          <a:prstGeom prst="rect">
            <a:avLst/>
          </a:prstGeom>
        </p:spPr>
      </p:pic>
      <p:pic>
        <p:nvPicPr>
          <p:cNvPr id="38" name="Picture 37" descr="A close up of a fish&#10;&#10;Description automatically generated">
            <a:extLst>
              <a:ext uri="{FF2B5EF4-FFF2-40B4-BE49-F238E27FC236}">
                <a16:creationId xmlns:a16="http://schemas.microsoft.com/office/drawing/2014/main" id="{B343D4EA-9B92-44EC-9EBE-A20562B3A03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5410" y1="27574" x2="62799" y2="44247"/>
                        <a14:foregroundMark x1="71925" y1="39645" x2="77604" y2="35204"/>
                        <a14:foregroundMark x1="72759" y1="25595" x2="74724" y2="19136"/>
                        <a14:foregroundMark x1="74724" y1="19136" x2="76205" y2="17239"/>
                        <a14:foregroundMark x1="70633" y1="49051" x2="75612" y2="45620"/>
                        <a14:foregroundMark x1="75612" y1="45620" x2="77147" y2="45862"/>
                        <a14:foregroundMark x1="70390" y1="43924" x2="75828" y2="44126"/>
                        <a14:foregroundMark x1="75828" y1="44126" x2="76904" y2="46589"/>
                      </a14:backgroundRemoval>
                    </a14:imgEffect>
                  </a14:imgLayer>
                </a14:imgProps>
              </a:ext>
              <a:ext uri="{28A0092B-C50C-407E-A947-70E740481C1C}">
                <a14:useLocalDpi xmlns:a14="http://schemas.microsoft.com/office/drawing/2010/main" val="0"/>
              </a:ext>
            </a:extLst>
          </a:blip>
          <a:stretch>
            <a:fillRect/>
          </a:stretch>
        </p:blipFill>
        <p:spPr>
          <a:xfrm>
            <a:off x="6514610" y="634557"/>
            <a:ext cx="5677389" cy="3784926"/>
          </a:xfrm>
          <a:prstGeom prst="rect">
            <a:avLst/>
          </a:prstGeom>
        </p:spPr>
      </p:pic>
    </p:spTree>
    <p:extLst>
      <p:ext uri="{BB962C8B-B14F-4D97-AF65-F5344CB8AC3E}">
        <p14:creationId xmlns:p14="http://schemas.microsoft.com/office/powerpoint/2010/main" val="320800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7"/>
                                        </p:tgtEl>
                                      </p:cBhvr>
                                    </p:animEffect>
                                    <p:set>
                                      <p:cBhvr>
                                        <p:cTn id="36" dur="1" fill="hold">
                                          <p:stCondLst>
                                            <p:cond delay="499"/>
                                          </p:stCondLst>
                                        </p:cTn>
                                        <p:tgtEl>
                                          <p:spTgt spid="37"/>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up)">
                                      <p:cBhvr>
                                        <p:cTn id="47" dur="500"/>
                                        <p:tgtEl>
                                          <p:spTgt spid="23"/>
                                        </p:tgtEl>
                                      </p:cBhvr>
                                    </p:animEffect>
                                  </p:childTnLst>
                                </p:cTn>
                              </p:par>
                              <p:par>
                                <p:cTn id="48" presetID="22" presetClass="entr" presetSubtype="8"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down)">
                                      <p:cBhvr>
                                        <p:cTn id="55" dur="500"/>
                                        <p:tgtEl>
                                          <p:spTgt spid="27"/>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down)">
                                      <p:cBhvr>
                                        <p:cTn id="58" dur="500"/>
                                        <p:tgtEl>
                                          <p:spTgt spid="28"/>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wipe(down)">
                                      <p:cBhvr>
                                        <p:cTn id="61" dur="500"/>
                                        <p:tgtEl>
                                          <p:spTgt spid="2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wipe(down)">
                                      <p:cBhvr>
                                        <p:cTn id="64" dur="500"/>
                                        <p:tgtEl>
                                          <p:spTgt spid="31"/>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wipe(down)">
                                      <p:cBhvr>
                                        <p:cTn id="70" dur="500"/>
                                        <p:tgtEl>
                                          <p:spTgt spid="33"/>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wipe(down)">
                                      <p:cBhvr>
                                        <p:cTn id="7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5" grpId="0" uiExpand="1" animBg="1"/>
      <p:bldP spid="18" grpId="0" uiExpand="1" animBg="1"/>
      <p:bldP spid="27" grpId="0" animBg="1"/>
      <p:bldP spid="28" grpId="0" animBg="1"/>
      <p:bldP spid="29" grpId="0" animBg="1"/>
      <p:bldP spid="31" grpId="0" animBg="1"/>
      <p:bldP spid="32" grpId="0" animBg="1"/>
      <p:bldP spid="3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289B5-7C98-45B0-BB80-EB4D4586464D}"/>
              </a:ext>
            </a:extLst>
          </p:cNvPr>
          <p:cNvSpPr>
            <a:spLocks noGrp="1"/>
          </p:cNvSpPr>
          <p:nvPr>
            <p:ph type="title"/>
          </p:nvPr>
        </p:nvSpPr>
        <p:spPr/>
        <p:txBody>
          <a:bodyPr/>
          <a:lstStyle/>
          <a:p>
            <a:r>
              <a:rPr lang="en-US" dirty="0"/>
              <a:t>DESIGNING YOUR PRESENTATION</a:t>
            </a:r>
          </a:p>
        </p:txBody>
      </p:sp>
      <p:sp>
        <p:nvSpPr>
          <p:cNvPr id="3" name="Slide Number Placeholder 2">
            <a:extLst>
              <a:ext uri="{FF2B5EF4-FFF2-40B4-BE49-F238E27FC236}">
                <a16:creationId xmlns:a16="http://schemas.microsoft.com/office/drawing/2014/main" id="{9DA6C06D-30F2-40DF-A1D7-C0F809700A5A}"/>
              </a:ext>
            </a:extLst>
          </p:cNvPr>
          <p:cNvSpPr>
            <a:spLocks noGrp="1"/>
          </p:cNvSpPr>
          <p:nvPr>
            <p:ph type="sldNum" sz="quarter" idx="4"/>
          </p:nvPr>
        </p:nvSpPr>
        <p:spPr/>
        <p:txBody>
          <a:bodyPr/>
          <a:lstStyle/>
          <a:p>
            <a:fld id="{3A98EE3D-8CD1-4C3F-BD1C-C98C9596463C}" type="slidenum">
              <a:rPr lang="en-US" smtClean="0"/>
              <a:pPr/>
              <a:t>7</a:t>
            </a:fld>
            <a:endParaRPr lang="en-US" dirty="0"/>
          </a:p>
        </p:txBody>
      </p:sp>
      <p:sp>
        <p:nvSpPr>
          <p:cNvPr id="4" name="Content Placeholder 3">
            <a:extLst>
              <a:ext uri="{FF2B5EF4-FFF2-40B4-BE49-F238E27FC236}">
                <a16:creationId xmlns:a16="http://schemas.microsoft.com/office/drawing/2014/main" id="{2134A586-DDF4-4C0E-BB9E-C32BE5C5BEBE}"/>
              </a:ext>
            </a:extLst>
          </p:cNvPr>
          <p:cNvSpPr>
            <a:spLocks noGrp="1"/>
          </p:cNvSpPr>
          <p:nvPr>
            <p:ph idx="1"/>
          </p:nvPr>
        </p:nvSpPr>
        <p:spPr>
          <a:xfrm>
            <a:off x="1097278" y="2985798"/>
            <a:ext cx="4998721" cy="3228527"/>
          </a:xfrm>
        </p:spPr>
        <p:txBody>
          <a:bodyPr>
            <a:normAutofit fontScale="92500" lnSpcReduction="10000"/>
          </a:bodyPr>
          <a:lstStyle/>
          <a:p>
            <a:pPr>
              <a:buFont typeface="Wingdings" panose="05000000000000000000" pitchFamily="2" charset="2"/>
              <a:buChar char="Ø"/>
            </a:pPr>
            <a:r>
              <a:rPr lang="en-US" sz="1800" b="1" dirty="0"/>
              <a:t>Display an outline </a:t>
            </a:r>
            <a:r>
              <a:rPr lang="en-US" sz="1800" dirty="0"/>
              <a:t>at the bottom of slides.</a:t>
            </a:r>
          </a:p>
          <a:p>
            <a:pPr>
              <a:buFont typeface="Wingdings" panose="05000000000000000000" pitchFamily="2" charset="2"/>
              <a:buChar char="Ø"/>
            </a:pPr>
            <a:r>
              <a:rPr lang="en-US" sz="1800" dirty="0"/>
              <a:t>Use the </a:t>
            </a:r>
            <a:r>
              <a:rPr lang="en-US" sz="1800" b="1" dirty="0"/>
              <a:t>selection pane </a:t>
            </a:r>
            <a:r>
              <a:rPr lang="en-US" sz="1800" dirty="0"/>
              <a:t>to rename/reorder.</a:t>
            </a:r>
          </a:p>
          <a:p>
            <a:pPr>
              <a:buFont typeface="Wingdings" panose="05000000000000000000" pitchFamily="2" charset="2"/>
              <a:buChar char="Ø"/>
            </a:pPr>
            <a:r>
              <a:rPr lang="en-US" sz="1800" dirty="0"/>
              <a:t>Keep </a:t>
            </a:r>
            <a:r>
              <a:rPr lang="en-US" sz="1800" b="1" dirty="0"/>
              <a:t>text to a minimum</a:t>
            </a:r>
            <a:r>
              <a:rPr lang="en-US" sz="1800" dirty="0"/>
              <a:t>; use graphics!</a:t>
            </a:r>
          </a:p>
          <a:p>
            <a:pPr>
              <a:buFont typeface="Wingdings" panose="05000000000000000000" pitchFamily="2" charset="2"/>
              <a:buChar char="Ø"/>
            </a:pPr>
            <a:r>
              <a:rPr lang="en-US" sz="1800" dirty="0"/>
              <a:t>To keep images looking crisp: use </a:t>
            </a:r>
            <a:r>
              <a:rPr lang="en-US" sz="1800" b="1" dirty="0"/>
              <a:t>vector graphics</a:t>
            </a:r>
            <a:r>
              <a:rPr lang="en-US" sz="1800" dirty="0"/>
              <a:t> or </a:t>
            </a:r>
            <a:r>
              <a:rPr lang="en-US" sz="1800" b="1" dirty="0"/>
              <a:t>high-resolution</a:t>
            </a:r>
            <a:r>
              <a:rPr lang="en-US" sz="1800" dirty="0"/>
              <a:t> raster images.</a:t>
            </a:r>
          </a:p>
          <a:p>
            <a:pPr>
              <a:buFont typeface="Wingdings" panose="05000000000000000000" pitchFamily="2" charset="2"/>
              <a:buChar char="Ø"/>
            </a:pPr>
            <a:r>
              <a:rPr lang="en-US" sz="1800" b="1" dirty="0"/>
              <a:t>Practice</a:t>
            </a:r>
            <a:r>
              <a:rPr lang="en-US" sz="1800" dirty="0"/>
              <a:t> your talk, transitions, and animations; don’t be surprised by your slides!</a:t>
            </a:r>
          </a:p>
          <a:p>
            <a:pPr>
              <a:buFont typeface="Wingdings" panose="05000000000000000000" pitchFamily="2" charset="2"/>
              <a:buChar char="Ø"/>
            </a:pPr>
            <a:r>
              <a:rPr lang="en-US" sz="1800" dirty="0"/>
              <a:t>Choose </a:t>
            </a:r>
            <a:r>
              <a:rPr lang="en-US" sz="1800" b="1" dirty="0"/>
              <a:t>3 fonts </a:t>
            </a:r>
            <a:r>
              <a:rPr lang="en-US" sz="1800" dirty="0"/>
              <a:t>you like for Titles, Subheadings, and body text. Choose </a:t>
            </a:r>
            <a:r>
              <a:rPr lang="en-US" sz="1800" b="1" dirty="0"/>
              <a:t>3 colors </a:t>
            </a:r>
            <a:r>
              <a:rPr lang="en-US" sz="1800" dirty="0"/>
              <a:t>to use. </a:t>
            </a:r>
          </a:p>
        </p:txBody>
      </p:sp>
      <p:sp>
        <p:nvSpPr>
          <p:cNvPr id="5" name="Text Placeholder 4">
            <a:extLst>
              <a:ext uri="{FF2B5EF4-FFF2-40B4-BE49-F238E27FC236}">
                <a16:creationId xmlns:a16="http://schemas.microsoft.com/office/drawing/2014/main" id="{E2825404-606B-49A9-BF0F-27A4D3FB4C72}"/>
              </a:ext>
            </a:extLst>
          </p:cNvPr>
          <p:cNvSpPr>
            <a:spLocks noGrp="1"/>
          </p:cNvSpPr>
          <p:nvPr>
            <p:ph type="body" sz="quarter" idx="10"/>
          </p:nvPr>
        </p:nvSpPr>
        <p:spPr/>
        <p:txBody>
          <a:bodyPr/>
          <a:lstStyle/>
          <a:p>
            <a:r>
              <a:rPr lang="en-US" dirty="0"/>
              <a:t>TIPS</a:t>
            </a:r>
          </a:p>
        </p:txBody>
      </p:sp>
      <p:sp>
        <p:nvSpPr>
          <p:cNvPr id="6" name="Text Placeholder 5">
            <a:extLst>
              <a:ext uri="{FF2B5EF4-FFF2-40B4-BE49-F238E27FC236}">
                <a16:creationId xmlns:a16="http://schemas.microsoft.com/office/drawing/2014/main" id="{D67260BF-E74B-49BB-B534-BC1576C8617A}"/>
              </a:ext>
            </a:extLst>
          </p:cNvPr>
          <p:cNvSpPr>
            <a:spLocks noGrp="1"/>
          </p:cNvSpPr>
          <p:nvPr>
            <p:ph type="body" sz="quarter" idx="11"/>
          </p:nvPr>
        </p:nvSpPr>
        <p:spPr/>
        <p:txBody>
          <a:bodyPr/>
          <a:lstStyle/>
          <a:p>
            <a:r>
              <a:rPr lang="en-US" dirty="0"/>
              <a:t>TRICKS</a:t>
            </a:r>
          </a:p>
        </p:txBody>
      </p:sp>
      <p:sp>
        <p:nvSpPr>
          <p:cNvPr id="7" name="Content Placeholder 3">
            <a:extLst>
              <a:ext uri="{FF2B5EF4-FFF2-40B4-BE49-F238E27FC236}">
                <a16:creationId xmlns:a16="http://schemas.microsoft.com/office/drawing/2014/main" id="{13FFE78D-7FF4-4745-8AC6-E6804B60F1D7}"/>
              </a:ext>
            </a:extLst>
          </p:cNvPr>
          <p:cNvSpPr txBox="1">
            <a:spLocks/>
          </p:cNvSpPr>
          <p:nvPr/>
        </p:nvSpPr>
        <p:spPr>
          <a:xfrm>
            <a:off x="6216967" y="2905540"/>
            <a:ext cx="4938712" cy="3308785"/>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0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Century Gothic" panose="020B0502020202020204" pitchFamily="34" charset="0"/>
                <a:ea typeface="+mn-ea"/>
                <a:cs typeface="Segoe UI Light" panose="020B0502040204020203"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Ø"/>
            </a:pPr>
            <a:r>
              <a:rPr lang="en-US" sz="2000" dirty="0"/>
              <a:t>Navigate to </a:t>
            </a:r>
            <a:r>
              <a:rPr lang="en-US" sz="2000" b="1" i="1" dirty="0"/>
              <a:t>ANY</a:t>
            </a:r>
            <a:r>
              <a:rPr lang="en-US" sz="2000" dirty="0"/>
              <a:t> slide by typing in the number of the slide and pressing enter, while presenting.</a:t>
            </a:r>
          </a:p>
          <a:p>
            <a:pPr>
              <a:buFont typeface="Wingdings" panose="05000000000000000000" pitchFamily="2" charset="2"/>
              <a:buChar char="Ø"/>
            </a:pPr>
            <a:r>
              <a:rPr lang="en-US" sz="2000" dirty="0"/>
              <a:t>Right click while presenting to </a:t>
            </a:r>
            <a:r>
              <a:rPr lang="en-US" sz="2000" b="1" dirty="0"/>
              <a:t>“See All Slides”</a:t>
            </a:r>
            <a:r>
              <a:rPr lang="en-US" sz="2000" dirty="0"/>
              <a:t> to let your audience see thumbnails of all slides and click on them to open.</a:t>
            </a:r>
          </a:p>
          <a:p>
            <a:pPr>
              <a:buFont typeface="Wingdings" panose="05000000000000000000" pitchFamily="2" charset="2"/>
              <a:buChar char="Ø"/>
            </a:pPr>
            <a:r>
              <a:rPr lang="en-US" sz="2000" b="1" dirty="0"/>
              <a:t>F5</a:t>
            </a:r>
            <a:r>
              <a:rPr lang="en-US" sz="2000" dirty="0"/>
              <a:t> to begin presentation at beginning. </a:t>
            </a:r>
            <a:r>
              <a:rPr lang="en-US" sz="2000" b="1" dirty="0"/>
              <a:t>Shift+F5 </a:t>
            </a:r>
            <a:r>
              <a:rPr lang="en-US" sz="2000" dirty="0"/>
              <a:t>at current slide</a:t>
            </a:r>
          </a:p>
          <a:p>
            <a:pPr>
              <a:buFont typeface="Wingdings" panose="05000000000000000000" pitchFamily="2" charset="2"/>
              <a:buChar char="Ø"/>
            </a:pPr>
            <a:r>
              <a:rPr lang="en-US" sz="2000" b="1" dirty="0"/>
              <a:t>Slide Master</a:t>
            </a:r>
            <a:r>
              <a:rPr lang="en-US" sz="2000" dirty="0"/>
              <a:t>! Next slide…</a:t>
            </a:r>
            <a:endParaRPr lang="en-US" dirty="0"/>
          </a:p>
        </p:txBody>
      </p:sp>
    </p:spTree>
    <p:extLst>
      <p:ext uri="{BB962C8B-B14F-4D97-AF65-F5344CB8AC3E}">
        <p14:creationId xmlns:p14="http://schemas.microsoft.com/office/powerpoint/2010/main" val="426691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73EF927F-B4D3-409F-B1B7-509F81587326}"/>
              </a:ext>
            </a:extLst>
          </p:cNvPr>
          <p:cNvSpPr/>
          <p:nvPr/>
        </p:nvSpPr>
        <p:spPr>
          <a:xfrm>
            <a:off x="0" y="1180900"/>
            <a:ext cx="12191778" cy="567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69D0029-7FF2-4F53-ABF4-CD20EC30DB7E}"/>
              </a:ext>
            </a:extLst>
          </p:cNvPr>
          <p:cNvSpPr txBox="1">
            <a:spLocks/>
          </p:cNvSpPr>
          <p:nvPr/>
        </p:nvSpPr>
        <p:spPr>
          <a:xfrm>
            <a:off x="2782899" y="1633592"/>
            <a:ext cx="9409101" cy="1031131"/>
          </a:xfrm>
          <a:prstGeom prst="rect">
            <a:avLst/>
          </a:prstGeom>
          <a:solidFill>
            <a:schemeClr val="tx1"/>
          </a:solidFill>
        </p:spPr>
        <p:txBody>
          <a:bodyPr vert="horz" lIns="365760" tIns="45720" rIns="91440" bIns="91440" rtlCol="0" anchor="ctr">
            <a:normAutofit/>
          </a:bodyPr>
          <a:lstStyle>
            <a:lvl1pPr algn="l" defTabSz="914400" rtl="0" eaLnBrk="1" latinLnBrk="0" hangingPunct="1">
              <a:lnSpc>
                <a:spcPct val="90000"/>
              </a:lnSpc>
              <a:spcBef>
                <a:spcPct val="0"/>
              </a:spcBef>
              <a:buNone/>
              <a:defRPr sz="8000" kern="1200" spc="-50" baseline="0">
                <a:solidFill>
                  <a:schemeClr val="tx1">
                    <a:lumMod val="50000"/>
                  </a:schemeClr>
                </a:solidFill>
                <a:latin typeface="Tw Cen MT" panose="020B0602020104020603" pitchFamily="34" charset="0"/>
                <a:ea typeface="+mj-ea"/>
                <a:cs typeface="+mj-cs"/>
              </a:defRPr>
            </a:lvl1pPr>
          </a:lstStyle>
          <a:p>
            <a:r>
              <a:rPr lang="en-US" sz="3200" dirty="0">
                <a:solidFill>
                  <a:schemeClr val="bg1"/>
                </a:solidFill>
              </a:rPr>
              <a:t>VALUE</a:t>
            </a:r>
          </a:p>
        </p:txBody>
      </p:sp>
      <p:sp>
        <p:nvSpPr>
          <p:cNvPr id="21" name="Title 1">
            <a:extLst>
              <a:ext uri="{FF2B5EF4-FFF2-40B4-BE49-F238E27FC236}">
                <a16:creationId xmlns:a16="http://schemas.microsoft.com/office/drawing/2014/main" id="{7761AE68-1048-407A-8B26-05EFD4B0DAA9}"/>
              </a:ext>
            </a:extLst>
          </p:cNvPr>
          <p:cNvSpPr txBox="1">
            <a:spLocks/>
          </p:cNvSpPr>
          <p:nvPr/>
        </p:nvSpPr>
        <p:spPr>
          <a:xfrm>
            <a:off x="2782677" y="3643975"/>
            <a:ext cx="9409101" cy="1031131"/>
          </a:xfrm>
          <a:prstGeom prst="rect">
            <a:avLst/>
          </a:prstGeom>
          <a:solidFill>
            <a:schemeClr val="tx1"/>
          </a:solidFill>
        </p:spPr>
        <p:txBody>
          <a:bodyPr vert="horz" lIns="365760" tIns="45720" rIns="91440" bIns="91440" rtlCol="0" anchor="ctr">
            <a:normAutofit/>
          </a:bodyPr>
          <a:lstStyle>
            <a:lvl1pPr algn="l" defTabSz="914400" rtl="0" eaLnBrk="1" latinLnBrk="0" hangingPunct="1">
              <a:lnSpc>
                <a:spcPct val="90000"/>
              </a:lnSpc>
              <a:spcBef>
                <a:spcPct val="0"/>
              </a:spcBef>
              <a:buNone/>
              <a:defRPr sz="8000" kern="1200" spc="-50" baseline="0">
                <a:solidFill>
                  <a:schemeClr val="tx1">
                    <a:lumMod val="50000"/>
                  </a:schemeClr>
                </a:solidFill>
                <a:latin typeface="Tw Cen MT" panose="020B0602020104020603" pitchFamily="34" charset="0"/>
                <a:ea typeface="+mj-ea"/>
                <a:cs typeface="+mj-cs"/>
              </a:defRPr>
            </a:lvl1pPr>
          </a:lstStyle>
          <a:p>
            <a:r>
              <a:rPr lang="en-US" sz="3200" dirty="0">
                <a:solidFill>
                  <a:schemeClr val="bg1"/>
                </a:solidFill>
              </a:rPr>
              <a:t>SATURATION</a:t>
            </a:r>
          </a:p>
        </p:txBody>
      </p:sp>
      <p:sp>
        <p:nvSpPr>
          <p:cNvPr id="22" name="Rectangle 21">
            <a:extLst>
              <a:ext uri="{FF2B5EF4-FFF2-40B4-BE49-F238E27FC236}">
                <a16:creationId xmlns:a16="http://schemas.microsoft.com/office/drawing/2014/main" id="{F42C4089-A033-4F98-B678-F61C0F39EA1F}"/>
              </a:ext>
            </a:extLst>
          </p:cNvPr>
          <p:cNvSpPr/>
          <p:nvPr/>
        </p:nvSpPr>
        <p:spPr>
          <a:xfrm>
            <a:off x="2786105" y="2753966"/>
            <a:ext cx="7063499" cy="316867"/>
          </a:xfrm>
          <a:prstGeom prst="rect">
            <a:avLst/>
          </a:prstGeom>
          <a:solidFill>
            <a:srgbClr val="FDE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BC1FA69-FAD6-4C8B-A22A-80634B98859A}"/>
              </a:ext>
            </a:extLst>
          </p:cNvPr>
          <p:cNvSpPr/>
          <p:nvPr/>
        </p:nvSpPr>
        <p:spPr>
          <a:xfrm>
            <a:off x="3230278" y="2749609"/>
            <a:ext cx="7063499" cy="316867"/>
          </a:xfrm>
          <a:prstGeom prst="rect">
            <a:avLst/>
          </a:prstGeom>
          <a:solidFill>
            <a:srgbClr val="FB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84BB846-C9B4-4BB1-B10A-EE2473C3F8F9}"/>
              </a:ext>
            </a:extLst>
          </p:cNvPr>
          <p:cNvSpPr/>
          <p:nvPr/>
        </p:nvSpPr>
        <p:spPr>
          <a:xfrm>
            <a:off x="3674451" y="2749608"/>
            <a:ext cx="7063499" cy="316867"/>
          </a:xfrm>
          <a:prstGeom prst="rect">
            <a:avLst/>
          </a:prstGeom>
          <a:solidFill>
            <a:srgbClr val="F9BA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642CEBE-2478-40F2-A590-1A118D9F2515}"/>
              </a:ext>
            </a:extLst>
          </p:cNvPr>
          <p:cNvSpPr/>
          <p:nvPr/>
        </p:nvSpPr>
        <p:spPr>
          <a:xfrm>
            <a:off x="4118624" y="2749608"/>
            <a:ext cx="7063499" cy="316867"/>
          </a:xfrm>
          <a:prstGeom prst="rect">
            <a:avLst/>
          </a:prstGeom>
          <a:solidFill>
            <a:srgbClr val="F48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5F510AA-EEF0-4FA5-B969-AFB5259A8136}"/>
              </a:ext>
            </a:extLst>
          </p:cNvPr>
          <p:cNvSpPr/>
          <p:nvPr/>
        </p:nvSpPr>
        <p:spPr>
          <a:xfrm>
            <a:off x="4562797" y="2749609"/>
            <a:ext cx="7063499" cy="316867"/>
          </a:xfrm>
          <a:prstGeom prst="rect">
            <a:avLst/>
          </a:prstGeom>
          <a:solidFill>
            <a:srgbClr val="EF53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9DD9C3B-C5CD-40A9-B7BB-174313046B7A}"/>
              </a:ext>
            </a:extLst>
          </p:cNvPr>
          <p:cNvSpPr/>
          <p:nvPr/>
        </p:nvSpPr>
        <p:spPr>
          <a:xfrm>
            <a:off x="5006970" y="2749608"/>
            <a:ext cx="7063499" cy="316867"/>
          </a:xfrm>
          <a:prstGeom prst="rect">
            <a:avLst/>
          </a:prstGeom>
          <a:solidFill>
            <a:srgbClr val="BA33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36FA590-8A76-499A-841A-326DD0F317BD}"/>
              </a:ext>
            </a:extLst>
          </p:cNvPr>
          <p:cNvSpPr/>
          <p:nvPr/>
        </p:nvSpPr>
        <p:spPr>
          <a:xfrm>
            <a:off x="2790779" y="4766526"/>
            <a:ext cx="7055398" cy="316867"/>
          </a:xfrm>
          <a:prstGeom prst="rect">
            <a:avLst/>
          </a:prstGeom>
          <a:solidFill>
            <a:srgbClr val="B4B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1CEE175-7D0C-4050-AA20-881C6566320F}"/>
              </a:ext>
            </a:extLst>
          </p:cNvPr>
          <p:cNvSpPr/>
          <p:nvPr/>
        </p:nvSpPr>
        <p:spPr>
          <a:xfrm>
            <a:off x="3234952" y="4766526"/>
            <a:ext cx="7055398" cy="316867"/>
          </a:xfrm>
          <a:prstGeom prst="rect">
            <a:avLst/>
          </a:prstGeom>
          <a:solidFill>
            <a:srgbClr val="AEB9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4D4484B-3164-48F2-A678-492658AD4E0D}"/>
              </a:ext>
            </a:extLst>
          </p:cNvPr>
          <p:cNvSpPr/>
          <p:nvPr/>
        </p:nvSpPr>
        <p:spPr>
          <a:xfrm>
            <a:off x="3679125" y="4766526"/>
            <a:ext cx="7055398" cy="316867"/>
          </a:xfrm>
          <a:prstGeom prst="rect">
            <a:avLst/>
          </a:prstGeom>
          <a:solidFill>
            <a:srgbClr val="A5C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946CCC2-D054-4F5F-959D-409195E17212}"/>
              </a:ext>
            </a:extLst>
          </p:cNvPr>
          <p:cNvSpPr/>
          <p:nvPr/>
        </p:nvSpPr>
        <p:spPr>
          <a:xfrm>
            <a:off x="4123298" y="4766526"/>
            <a:ext cx="7055398" cy="316867"/>
          </a:xfrm>
          <a:prstGeom prst="rect">
            <a:avLst/>
          </a:prstGeom>
          <a:solidFill>
            <a:srgbClr val="9EC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043B27C-7287-4D77-8AA9-7BAFB0495D2B}"/>
              </a:ext>
            </a:extLst>
          </p:cNvPr>
          <p:cNvSpPr/>
          <p:nvPr/>
        </p:nvSpPr>
        <p:spPr>
          <a:xfrm>
            <a:off x="4567471" y="4766526"/>
            <a:ext cx="7055398" cy="316867"/>
          </a:xfrm>
          <a:prstGeom prst="rect">
            <a:avLst/>
          </a:prstGeom>
          <a:solidFill>
            <a:srgbClr val="88D8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65A4758-C988-4535-963E-90FFAA76E794}"/>
              </a:ext>
            </a:extLst>
          </p:cNvPr>
          <p:cNvSpPr/>
          <p:nvPr/>
        </p:nvSpPr>
        <p:spPr>
          <a:xfrm>
            <a:off x="5011644" y="4766526"/>
            <a:ext cx="7055398" cy="316867"/>
          </a:xfrm>
          <a:prstGeom prst="rect">
            <a:avLst/>
          </a:prstGeom>
          <a:solidFill>
            <a:srgbClr val="69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44D3AE1-A5FF-487D-8CC7-4C39CEFACC91}"/>
              </a:ext>
            </a:extLst>
          </p:cNvPr>
          <p:cNvSpPr/>
          <p:nvPr/>
        </p:nvSpPr>
        <p:spPr>
          <a:xfrm>
            <a:off x="2782677" y="3171492"/>
            <a:ext cx="7063499" cy="316867"/>
          </a:xfrm>
          <a:prstGeom prst="rect">
            <a:avLst/>
          </a:prstGeom>
          <a:solidFill>
            <a:srgbClr val="D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D88F941-1DF3-49DD-B4BC-A88CCC20720E}"/>
              </a:ext>
            </a:extLst>
          </p:cNvPr>
          <p:cNvSpPr/>
          <p:nvPr/>
        </p:nvSpPr>
        <p:spPr>
          <a:xfrm>
            <a:off x="3226850" y="3167135"/>
            <a:ext cx="7063499" cy="316867"/>
          </a:xfrm>
          <a:prstGeom prst="rect">
            <a:avLst/>
          </a:prstGeom>
          <a:solidFill>
            <a:srgbClr val="D0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664607E-61E7-4DAA-87E4-CF35A7080962}"/>
              </a:ext>
            </a:extLst>
          </p:cNvPr>
          <p:cNvSpPr/>
          <p:nvPr/>
        </p:nvSpPr>
        <p:spPr>
          <a:xfrm>
            <a:off x="3671023" y="3167134"/>
            <a:ext cx="7063499" cy="316867"/>
          </a:xfrm>
          <a:prstGeom prst="rect">
            <a:avLst/>
          </a:prstGeom>
          <a:solidFill>
            <a:srgbClr val="8CC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0417B19-ECA6-44C2-BFA8-8D12E32A5C8D}"/>
              </a:ext>
            </a:extLst>
          </p:cNvPr>
          <p:cNvSpPr/>
          <p:nvPr/>
        </p:nvSpPr>
        <p:spPr>
          <a:xfrm>
            <a:off x="4115196" y="3167134"/>
            <a:ext cx="7063499" cy="316867"/>
          </a:xfrm>
          <a:prstGeom prst="rect">
            <a:avLst/>
          </a:prstGeom>
          <a:solidFill>
            <a:srgbClr val="54A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B5EE3DE-A812-40C5-A2D3-C4F0D38EC816}"/>
              </a:ext>
            </a:extLst>
          </p:cNvPr>
          <p:cNvSpPr/>
          <p:nvPr/>
        </p:nvSpPr>
        <p:spPr>
          <a:xfrm>
            <a:off x="4559369" y="3167135"/>
            <a:ext cx="7063499" cy="316867"/>
          </a:xfrm>
          <a:prstGeom prst="rect">
            <a:avLst/>
          </a:prstGeom>
          <a:solidFill>
            <a:srgbClr val="397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6956710-B6BC-474E-9260-DDB221114C36}"/>
              </a:ext>
            </a:extLst>
          </p:cNvPr>
          <p:cNvSpPr/>
          <p:nvPr/>
        </p:nvSpPr>
        <p:spPr>
          <a:xfrm>
            <a:off x="5003542" y="3167134"/>
            <a:ext cx="7063499" cy="316867"/>
          </a:xfrm>
          <a:prstGeom prst="rect">
            <a:avLst/>
          </a:prstGeom>
          <a:solidFill>
            <a:srgbClr val="2F5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2DAD1218-CD52-4CBE-8FC2-EA3667DD8246}"/>
              </a:ext>
            </a:extLst>
          </p:cNvPr>
          <p:cNvSpPr txBox="1">
            <a:spLocks/>
          </p:cNvSpPr>
          <p:nvPr/>
        </p:nvSpPr>
        <p:spPr>
          <a:xfrm>
            <a:off x="2790778" y="5248248"/>
            <a:ext cx="9409101" cy="1031131"/>
          </a:xfrm>
          <a:prstGeom prst="rect">
            <a:avLst/>
          </a:prstGeom>
          <a:solidFill>
            <a:schemeClr val="tx1"/>
          </a:solidFill>
        </p:spPr>
        <p:txBody>
          <a:bodyPr vert="horz" lIns="365760" tIns="45720" rIns="91440" bIns="91440" rtlCol="0" anchor="ctr">
            <a:normAutofit/>
          </a:bodyPr>
          <a:lstStyle>
            <a:lvl1pPr algn="l" defTabSz="914400" rtl="0" eaLnBrk="1" latinLnBrk="0" hangingPunct="1">
              <a:lnSpc>
                <a:spcPct val="90000"/>
              </a:lnSpc>
              <a:spcBef>
                <a:spcPct val="0"/>
              </a:spcBef>
              <a:buNone/>
              <a:defRPr sz="8000" kern="1200" spc="-50" baseline="0">
                <a:solidFill>
                  <a:schemeClr val="tx1">
                    <a:lumMod val="50000"/>
                  </a:schemeClr>
                </a:solidFill>
                <a:latin typeface="Tw Cen MT" panose="020B0602020104020603" pitchFamily="34" charset="0"/>
                <a:ea typeface="+mj-ea"/>
                <a:cs typeface="+mj-cs"/>
              </a:defRPr>
            </a:lvl1pPr>
          </a:lstStyle>
          <a:p>
            <a:r>
              <a:rPr lang="en-US" sz="3200" dirty="0">
                <a:solidFill>
                  <a:schemeClr val="bg1"/>
                </a:solidFill>
              </a:rPr>
              <a:t>HUE</a:t>
            </a:r>
          </a:p>
        </p:txBody>
      </p:sp>
      <p:sp>
        <p:nvSpPr>
          <p:cNvPr id="43" name="Rectangle 42">
            <a:extLst>
              <a:ext uri="{FF2B5EF4-FFF2-40B4-BE49-F238E27FC236}">
                <a16:creationId xmlns:a16="http://schemas.microsoft.com/office/drawing/2014/main" id="{AB69DE1B-9496-4DF4-8F3A-3D59926254C5}"/>
              </a:ext>
            </a:extLst>
          </p:cNvPr>
          <p:cNvSpPr/>
          <p:nvPr/>
        </p:nvSpPr>
        <p:spPr>
          <a:xfrm>
            <a:off x="2790779" y="6367148"/>
            <a:ext cx="7055398" cy="316867"/>
          </a:xfrm>
          <a:prstGeom prst="rect">
            <a:avLst/>
          </a:prstGeom>
          <a:solidFill>
            <a:srgbClr val="E3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EDC37AF-DE61-4A8D-BB01-2E4D111B83E1}"/>
              </a:ext>
            </a:extLst>
          </p:cNvPr>
          <p:cNvSpPr/>
          <p:nvPr/>
        </p:nvSpPr>
        <p:spPr>
          <a:xfrm>
            <a:off x="3234952" y="6367148"/>
            <a:ext cx="7055398" cy="316867"/>
          </a:xfrm>
          <a:prstGeom prst="rect">
            <a:avLst/>
          </a:prstGeom>
          <a:solidFill>
            <a:srgbClr val="E3B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3EB36087-7FBF-41F7-899F-DD9E01609F5B}"/>
              </a:ext>
            </a:extLst>
          </p:cNvPr>
          <p:cNvSpPr/>
          <p:nvPr/>
        </p:nvSpPr>
        <p:spPr>
          <a:xfrm>
            <a:off x="3679125" y="6367148"/>
            <a:ext cx="7055398" cy="316867"/>
          </a:xfrm>
          <a:prstGeom prst="rect">
            <a:avLst/>
          </a:prstGeom>
          <a:solidFill>
            <a:srgbClr val="D3E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D791CE0C-7F03-4AFB-A74D-0488143E918A}"/>
              </a:ext>
            </a:extLst>
          </p:cNvPr>
          <p:cNvSpPr/>
          <p:nvPr/>
        </p:nvSpPr>
        <p:spPr>
          <a:xfrm>
            <a:off x="4123298" y="6367148"/>
            <a:ext cx="7055398" cy="316867"/>
          </a:xfrm>
          <a:prstGeom prst="rect">
            <a:avLst/>
          </a:prstGeom>
          <a:solidFill>
            <a:srgbClr val="85DA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F4D6243-34E8-4E78-AEC0-E04BD1500221}"/>
              </a:ext>
            </a:extLst>
          </p:cNvPr>
          <p:cNvSpPr/>
          <p:nvPr/>
        </p:nvSpPr>
        <p:spPr>
          <a:xfrm>
            <a:off x="4567471" y="6367148"/>
            <a:ext cx="7055398" cy="316867"/>
          </a:xfrm>
          <a:prstGeom prst="rect">
            <a:avLst/>
          </a:prstGeom>
          <a:solidFill>
            <a:srgbClr val="859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4C0383E-0645-442D-BB26-42781B9FFF12}"/>
              </a:ext>
            </a:extLst>
          </p:cNvPr>
          <p:cNvSpPr/>
          <p:nvPr/>
        </p:nvSpPr>
        <p:spPr>
          <a:xfrm>
            <a:off x="5011644" y="6367148"/>
            <a:ext cx="7055398" cy="316867"/>
          </a:xfrm>
          <a:prstGeom prst="rect">
            <a:avLst/>
          </a:prstGeom>
          <a:solidFill>
            <a:srgbClr val="C88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03E11A09-066B-4499-B636-CCB200C5222C}"/>
              </a:ext>
            </a:extLst>
          </p:cNvPr>
          <p:cNvSpPr txBox="1"/>
          <p:nvPr/>
        </p:nvSpPr>
        <p:spPr>
          <a:xfrm>
            <a:off x="5909432" y="3639617"/>
            <a:ext cx="6282346" cy="261610"/>
          </a:xfrm>
          <a:prstGeom prst="rect">
            <a:avLst/>
          </a:prstGeom>
          <a:noFill/>
        </p:spPr>
        <p:txBody>
          <a:bodyPr wrap="square" rtlCol="0">
            <a:spAutoFit/>
          </a:bodyPr>
          <a:lstStyle/>
          <a:p>
            <a:pPr algn="r"/>
            <a:r>
              <a:rPr lang="en-US" sz="1100" dirty="0">
                <a:solidFill>
                  <a:schemeClr val="bg1"/>
                </a:solidFill>
                <a:latin typeface="Tw Cen MT" panose="020B0602020104020603" pitchFamily="34" charset="0"/>
              </a:rPr>
              <a:t>same hue &amp; value</a:t>
            </a:r>
          </a:p>
        </p:txBody>
      </p:sp>
      <p:sp>
        <p:nvSpPr>
          <p:cNvPr id="50" name="TextBox 49">
            <a:extLst>
              <a:ext uri="{FF2B5EF4-FFF2-40B4-BE49-F238E27FC236}">
                <a16:creationId xmlns:a16="http://schemas.microsoft.com/office/drawing/2014/main" id="{87D704A9-90F3-4C6B-902B-A49394A25021}"/>
              </a:ext>
            </a:extLst>
          </p:cNvPr>
          <p:cNvSpPr txBox="1"/>
          <p:nvPr/>
        </p:nvSpPr>
        <p:spPr>
          <a:xfrm>
            <a:off x="5918195" y="1613762"/>
            <a:ext cx="6282346" cy="261610"/>
          </a:xfrm>
          <a:prstGeom prst="rect">
            <a:avLst/>
          </a:prstGeom>
          <a:noFill/>
        </p:spPr>
        <p:txBody>
          <a:bodyPr wrap="square" rtlCol="0">
            <a:spAutoFit/>
          </a:bodyPr>
          <a:lstStyle/>
          <a:p>
            <a:pPr algn="r"/>
            <a:r>
              <a:rPr lang="en-US" sz="1100" dirty="0">
                <a:solidFill>
                  <a:schemeClr val="bg1"/>
                </a:solidFill>
                <a:latin typeface="Tw Cen MT" panose="020B0602020104020603" pitchFamily="34" charset="0"/>
              </a:rPr>
              <a:t>same saturation &amp; hue</a:t>
            </a:r>
          </a:p>
        </p:txBody>
      </p:sp>
      <p:sp>
        <p:nvSpPr>
          <p:cNvPr id="51" name="TextBox 50">
            <a:extLst>
              <a:ext uri="{FF2B5EF4-FFF2-40B4-BE49-F238E27FC236}">
                <a16:creationId xmlns:a16="http://schemas.microsoft.com/office/drawing/2014/main" id="{AE02FEFE-2CA6-44AC-9D6B-1D73E4B5067F}"/>
              </a:ext>
            </a:extLst>
          </p:cNvPr>
          <p:cNvSpPr txBox="1"/>
          <p:nvPr/>
        </p:nvSpPr>
        <p:spPr>
          <a:xfrm>
            <a:off x="5467108" y="5230150"/>
            <a:ext cx="6733433" cy="261610"/>
          </a:xfrm>
          <a:prstGeom prst="rect">
            <a:avLst/>
          </a:prstGeom>
          <a:noFill/>
        </p:spPr>
        <p:txBody>
          <a:bodyPr wrap="square" rtlCol="0">
            <a:spAutoFit/>
          </a:bodyPr>
          <a:lstStyle/>
          <a:p>
            <a:pPr algn="r"/>
            <a:r>
              <a:rPr lang="en-US" sz="1100" dirty="0">
                <a:solidFill>
                  <a:schemeClr val="bg1"/>
                </a:solidFill>
                <a:latin typeface="Tw Cen MT" panose="020B0602020104020603" pitchFamily="34" charset="0"/>
              </a:rPr>
              <a:t>same saturation &amp; value</a:t>
            </a:r>
          </a:p>
        </p:txBody>
      </p:sp>
      <p:sp>
        <p:nvSpPr>
          <p:cNvPr id="52" name="TextBox 51">
            <a:extLst>
              <a:ext uri="{FF2B5EF4-FFF2-40B4-BE49-F238E27FC236}">
                <a16:creationId xmlns:a16="http://schemas.microsoft.com/office/drawing/2014/main" id="{EEF59CF6-78C0-4C9C-9E04-7B0D4D469679}"/>
              </a:ext>
            </a:extLst>
          </p:cNvPr>
          <p:cNvSpPr txBox="1"/>
          <p:nvPr/>
        </p:nvSpPr>
        <p:spPr>
          <a:xfrm>
            <a:off x="3075549" y="2248710"/>
            <a:ext cx="6282346" cy="261610"/>
          </a:xfrm>
          <a:prstGeom prst="rect">
            <a:avLst/>
          </a:prstGeom>
          <a:noFill/>
        </p:spPr>
        <p:txBody>
          <a:bodyPr wrap="square" rtlCol="0">
            <a:spAutoFit/>
          </a:bodyPr>
          <a:lstStyle/>
          <a:p>
            <a:r>
              <a:rPr lang="en-US" sz="1100" dirty="0">
                <a:solidFill>
                  <a:schemeClr val="bg1"/>
                </a:solidFill>
                <a:latin typeface="Tw Cen MT" panose="020B0602020104020603" pitchFamily="34" charset="0"/>
              </a:rPr>
              <a:t>“lightness”</a:t>
            </a:r>
          </a:p>
        </p:txBody>
      </p:sp>
      <p:sp>
        <p:nvSpPr>
          <p:cNvPr id="53" name="TextBox 52">
            <a:extLst>
              <a:ext uri="{FF2B5EF4-FFF2-40B4-BE49-F238E27FC236}">
                <a16:creationId xmlns:a16="http://schemas.microsoft.com/office/drawing/2014/main" id="{CD42CF4E-8385-4FC8-9484-C093659458A5}"/>
              </a:ext>
            </a:extLst>
          </p:cNvPr>
          <p:cNvSpPr txBox="1"/>
          <p:nvPr/>
        </p:nvSpPr>
        <p:spPr>
          <a:xfrm>
            <a:off x="3075549" y="4264593"/>
            <a:ext cx="6282346" cy="261610"/>
          </a:xfrm>
          <a:prstGeom prst="rect">
            <a:avLst/>
          </a:prstGeom>
          <a:noFill/>
        </p:spPr>
        <p:txBody>
          <a:bodyPr wrap="square" rtlCol="0">
            <a:spAutoFit/>
          </a:bodyPr>
          <a:lstStyle/>
          <a:p>
            <a:r>
              <a:rPr lang="en-US" sz="1100" dirty="0">
                <a:solidFill>
                  <a:schemeClr val="bg1"/>
                </a:solidFill>
                <a:latin typeface="Tw Cen MT" panose="020B0602020104020603" pitchFamily="34" charset="0"/>
              </a:rPr>
              <a:t>“intensity” or chroma</a:t>
            </a:r>
          </a:p>
        </p:txBody>
      </p:sp>
      <p:sp>
        <p:nvSpPr>
          <p:cNvPr id="54" name="TextBox 53">
            <a:extLst>
              <a:ext uri="{FF2B5EF4-FFF2-40B4-BE49-F238E27FC236}">
                <a16:creationId xmlns:a16="http://schemas.microsoft.com/office/drawing/2014/main" id="{4073AEA8-085A-4AC7-ADC2-0A2B12BE62E7}"/>
              </a:ext>
            </a:extLst>
          </p:cNvPr>
          <p:cNvSpPr txBox="1"/>
          <p:nvPr/>
        </p:nvSpPr>
        <p:spPr>
          <a:xfrm>
            <a:off x="3075549" y="5865007"/>
            <a:ext cx="6282346" cy="261610"/>
          </a:xfrm>
          <a:prstGeom prst="rect">
            <a:avLst/>
          </a:prstGeom>
          <a:noFill/>
        </p:spPr>
        <p:txBody>
          <a:bodyPr wrap="square" rtlCol="0">
            <a:spAutoFit/>
          </a:bodyPr>
          <a:lstStyle/>
          <a:p>
            <a:r>
              <a:rPr lang="en-US" sz="1100" dirty="0">
                <a:solidFill>
                  <a:schemeClr val="bg1"/>
                </a:solidFill>
                <a:latin typeface="Tw Cen MT" panose="020B0602020104020603" pitchFamily="34" charset="0"/>
              </a:rPr>
              <a:t>“color”</a:t>
            </a:r>
          </a:p>
        </p:txBody>
      </p:sp>
      <p:pic>
        <p:nvPicPr>
          <p:cNvPr id="1026" name="Picture 2" descr="Munsell Color System">
            <a:extLst>
              <a:ext uri="{FF2B5EF4-FFF2-40B4-BE49-F238E27FC236}">
                <a16:creationId xmlns:a16="http://schemas.microsoft.com/office/drawing/2014/main" id="{3350AC5A-8B92-4B7E-8B4D-F4824A5813B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0885" r="17591"/>
          <a:stretch/>
        </p:blipFill>
        <p:spPr bwMode="auto">
          <a:xfrm>
            <a:off x="0" y="76352"/>
            <a:ext cx="2669246" cy="246505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39BDA926-DEE6-4DAE-A8A2-1CC6297AA16B}"/>
              </a:ext>
            </a:extLst>
          </p:cNvPr>
          <p:cNvPicPr>
            <a:picLocks noChangeAspect="1"/>
          </p:cNvPicPr>
          <p:nvPr/>
        </p:nvPicPr>
        <p:blipFill>
          <a:blip r:embed="rId4"/>
          <a:stretch>
            <a:fillRect/>
          </a:stretch>
        </p:blipFill>
        <p:spPr>
          <a:xfrm>
            <a:off x="10688578" y="5887688"/>
            <a:ext cx="1398819" cy="291084"/>
          </a:xfrm>
          <a:prstGeom prst="rect">
            <a:avLst/>
          </a:prstGeom>
        </p:spPr>
      </p:pic>
      <p:sp>
        <p:nvSpPr>
          <p:cNvPr id="57" name="TextBox 56">
            <a:extLst>
              <a:ext uri="{FF2B5EF4-FFF2-40B4-BE49-F238E27FC236}">
                <a16:creationId xmlns:a16="http://schemas.microsoft.com/office/drawing/2014/main" id="{CD82A0F0-EAA5-42B8-B8C2-9217BED02ECF}"/>
              </a:ext>
            </a:extLst>
          </p:cNvPr>
          <p:cNvSpPr txBox="1"/>
          <p:nvPr/>
        </p:nvSpPr>
        <p:spPr>
          <a:xfrm>
            <a:off x="1123857" y="6292569"/>
            <a:ext cx="1658159" cy="461665"/>
          </a:xfrm>
          <a:prstGeom prst="rect">
            <a:avLst/>
          </a:prstGeom>
          <a:noFill/>
        </p:spPr>
        <p:txBody>
          <a:bodyPr wrap="square" rtlCol="0">
            <a:spAutoFit/>
          </a:bodyPr>
          <a:lstStyle/>
          <a:p>
            <a:pPr algn="r"/>
            <a:r>
              <a:rPr lang="en-US" sz="2400" dirty="0">
                <a:solidFill>
                  <a:schemeClr val="tx1">
                    <a:lumMod val="60000"/>
                    <a:lumOff val="40000"/>
                  </a:schemeClr>
                </a:solidFill>
                <a:latin typeface="Tw Cen MT" panose="020B0602020104020603" pitchFamily="34" charset="0"/>
              </a:rPr>
              <a:t>RED</a:t>
            </a:r>
          </a:p>
        </p:txBody>
      </p:sp>
      <p:sp>
        <p:nvSpPr>
          <p:cNvPr id="58" name="TextBox 57">
            <a:extLst>
              <a:ext uri="{FF2B5EF4-FFF2-40B4-BE49-F238E27FC236}">
                <a16:creationId xmlns:a16="http://schemas.microsoft.com/office/drawing/2014/main" id="{CC47B97C-1967-45F6-AB3D-04A10B3A904F}"/>
              </a:ext>
            </a:extLst>
          </p:cNvPr>
          <p:cNvSpPr txBox="1"/>
          <p:nvPr/>
        </p:nvSpPr>
        <p:spPr>
          <a:xfrm>
            <a:off x="653144" y="4691947"/>
            <a:ext cx="2128872" cy="461665"/>
          </a:xfrm>
          <a:prstGeom prst="rect">
            <a:avLst/>
          </a:prstGeom>
          <a:noFill/>
        </p:spPr>
        <p:txBody>
          <a:bodyPr wrap="square" rtlCol="0">
            <a:spAutoFit/>
          </a:bodyPr>
          <a:lstStyle/>
          <a:p>
            <a:pPr algn="r"/>
            <a:r>
              <a:rPr lang="en-US" sz="2400" dirty="0">
                <a:solidFill>
                  <a:schemeClr val="tx1">
                    <a:lumMod val="60000"/>
                    <a:lumOff val="40000"/>
                  </a:schemeClr>
                </a:solidFill>
                <a:latin typeface="Tw Cen MT" panose="020B0602020104020603" pitchFamily="34" charset="0"/>
              </a:rPr>
              <a:t>UNSATURATED</a:t>
            </a:r>
          </a:p>
        </p:txBody>
      </p:sp>
      <p:sp>
        <p:nvSpPr>
          <p:cNvPr id="59" name="TextBox 58">
            <a:extLst>
              <a:ext uri="{FF2B5EF4-FFF2-40B4-BE49-F238E27FC236}">
                <a16:creationId xmlns:a16="http://schemas.microsoft.com/office/drawing/2014/main" id="{229D5F51-CDD9-4CF4-AB18-B2AF6851A0F9}"/>
              </a:ext>
            </a:extLst>
          </p:cNvPr>
          <p:cNvSpPr txBox="1"/>
          <p:nvPr/>
        </p:nvSpPr>
        <p:spPr>
          <a:xfrm>
            <a:off x="5020436" y="4700992"/>
            <a:ext cx="2128872" cy="461665"/>
          </a:xfrm>
          <a:prstGeom prst="rect">
            <a:avLst/>
          </a:prstGeom>
          <a:noFill/>
        </p:spPr>
        <p:txBody>
          <a:bodyPr wrap="square" rtlCol="0">
            <a:spAutoFit/>
          </a:bodyPr>
          <a:lstStyle/>
          <a:p>
            <a:r>
              <a:rPr lang="en-US" sz="2400" dirty="0">
                <a:solidFill>
                  <a:schemeClr val="bg1"/>
                </a:solidFill>
                <a:latin typeface="Tw Cen MT" panose="020B0602020104020603" pitchFamily="34" charset="0"/>
              </a:rPr>
              <a:t>SATURATED</a:t>
            </a:r>
          </a:p>
        </p:txBody>
      </p:sp>
      <p:sp>
        <p:nvSpPr>
          <p:cNvPr id="60" name="TextBox 59">
            <a:extLst>
              <a:ext uri="{FF2B5EF4-FFF2-40B4-BE49-F238E27FC236}">
                <a16:creationId xmlns:a16="http://schemas.microsoft.com/office/drawing/2014/main" id="{B24890EB-2C8A-46C3-9491-57A279ABA95F}"/>
              </a:ext>
            </a:extLst>
          </p:cNvPr>
          <p:cNvSpPr txBox="1"/>
          <p:nvPr/>
        </p:nvSpPr>
        <p:spPr>
          <a:xfrm>
            <a:off x="5020436" y="6292569"/>
            <a:ext cx="2128872" cy="461665"/>
          </a:xfrm>
          <a:prstGeom prst="rect">
            <a:avLst/>
          </a:prstGeom>
          <a:noFill/>
        </p:spPr>
        <p:txBody>
          <a:bodyPr wrap="square" rtlCol="0">
            <a:spAutoFit/>
          </a:bodyPr>
          <a:lstStyle/>
          <a:p>
            <a:r>
              <a:rPr lang="en-US" sz="2400" dirty="0">
                <a:solidFill>
                  <a:schemeClr val="bg1"/>
                </a:solidFill>
                <a:latin typeface="Tw Cen MT" panose="020B0602020104020603" pitchFamily="34" charset="0"/>
              </a:rPr>
              <a:t>PURPLE</a:t>
            </a:r>
          </a:p>
        </p:txBody>
      </p:sp>
      <p:sp>
        <p:nvSpPr>
          <p:cNvPr id="61" name="TextBox 60">
            <a:extLst>
              <a:ext uri="{FF2B5EF4-FFF2-40B4-BE49-F238E27FC236}">
                <a16:creationId xmlns:a16="http://schemas.microsoft.com/office/drawing/2014/main" id="{C70CF1BA-71B7-4F98-A63D-BDD24B86C1E8}"/>
              </a:ext>
            </a:extLst>
          </p:cNvPr>
          <p:cNvSpPr txBox="1"/>
          <p:nvPr/>
        </p:nvSpPr>
        <p:spPr>
          <a:xfrm>
            <a:off x="5020436" y="2676330"/>
            <a:ext cx="2128872" cy="461665"/>
          </a:xfrm>
          <a:prstGeom prst="rect">
            <a:avLst/>
          </a:prstGeom>
          <a:noFill/>
        </p:spPr>
        <p:txBody>
          <a:bodyPr wrap="square" rtlCol="0">
            <a:spAutoFit/>
          </a:bodyPr>
          <a:lstStyle/>
          <a:p>
            <a:r>
              <a:rPr lang="en-US" sz="2400" dirty="0">
                <a:solidFill>
                  <a:schemeClr val="bg1"/>
                </a:solidFill>
                <a:latin typeface="Tw Cen MT" panose="020B0602020104020603" pitchFamily="34" charset="0"/>
              </a:rPr>
              <a:t>DARK</a:t>
            </a:r>
          </a:p>
        </p:txBody>
      </p:sp>
      <p:sp>
        <p:nvSpPr>
          <p:cNvPr id="62" name="TextBox 61">
            <a:extLst>
              <a:ext uri="{FF2B5EF4-FFF2-40B4-BE49-F238E27FC236}">
                <a16:creationId xmlns:a16="http://schemas.microsoft.com/office/drawing/2014/main" id="{6B78EABE-278F-41F7-8060-0A38861AC1EA}"/>
              </a:ext>
            </a:extLst>
          </p:cNvPr>
          <p:cNvSpPr txBox="1"/>
          <p:nvPr/>
        </p:nvSpPr>
        <p:spPr>
          <a:xfrm>
            <a:off x="5020436" y="3100867"/>
            <a:ext cx="2128872" cy="461665"/>
          </a:xfrm>
          <a:prstGeom prst="rect">
            <a:avLst/>
          </a:prstGeom>
          <a:noFill/>
        </p:spPr>
        <p:txBody>
          <a:bodyPr wrap="square" rtlCol="0">
            <a:spAutoFit/>
          </a:bodyPr>
          <a:lstStyle/>
          <a:p>
            <a:r>
              <a:rPr lang="en-US" sz="2400" dirty="0">
                <a:solidFill>
                  <a:schemeClr val="bg1"/>
                </a:solidFill>
                <a:latin typeface="Tw Cen MT" panose="020B0602020104020603" pitchFamily="34" charset="0"/>
              </a:rPr>
              <a:t>DARK</a:t>
            </a:r>
          </a:p>
        </p:txBody>
      </p:sp>
      <p:sp>
        <p:nvSpPr>
          <p:cNvPr id="63" name="TextBox 62">
            <a:extLst>
              <a:ext uri="{FF2B5EF4-FFF2-40B4-BE49-F238E27FC236}">
                <a16:creationId xmlns:a16="http://schemas.microsoft.com/office/drawing/2014/main" id="{2333D343-9FAF-4A21-9390-1B75F04215A1}"/>
              </a:ext>
            </a:extLst>
          </p:cNvPr>
          <p:cNvSpPr txBox="1"/>
          <p:nvPr/>
        </p:nvSpPr>
        <p:spPr>
          <a:xfrm>
            <a:off x="656812" y="2844154"/>
            <a:ext cx="2128872" cy="461665"/>
          </a:xfrm>
          <a:prstGeom prst="rect">
            <a:avLst/>
          </a:prstGeom>
          <a:noFill/>
        </p:spPr>
        <p:txBody>
          <a:bodyPr wrap="square" rtlCol="0">
            <a:spAutoFit/>
          </a:bodyPr>
          <a:lstStyle/>
          <a:p>
            <a:pPr algn="r"/>
            <a:r>
              <a:rPr lang="en-US" sz="2400" dirty="0">
                <a:solidFill>
                  <a:schemeClr val="tx1">
                    <a:lumMod val="60000"/>
                    <a:lumOff val="40000"/>
                  </a:schemeClr>
                </a:solidFill>
                <a:latin typeface="Tw Cen MT" panose="020B0602020104020603" pitchFamily="34" charset="0"/>
              </a:rPr>
              <a:t>LIGHT</a:t>
            </a:r>
          </a:p>
        </p:txBody>
      </p:sp>
      <p:sp>
        <p:nvSpPr>
          <p:cNvPr id="7" name="Arrow: Bent 6">
            <a:extLst>
              <a:ext uri="{FF2B5EF4-FFF2-40B4-BE49-F238E27FC236}">
                <a16:creationId xmlns:a16="http://schemas.microsoft.com/office/drawing/2014/main" id="{5FB1D167-5D79-4412-8D3E-586903E14DD8}"/>
              </a:ext>
            </a:extLst>
          </p:cNvPr>
          <p:cNvSpPr/>
          <p:nvPr/>
        </p:nvSpPr>
        <p:spPr>
          <a:xfrm>
            <a:off x="7108371" y="2202710"/>
            <a:ext cx="1366513" cy="777210"/>
          </a:xfrm>
          <a:prstGeom prst="ben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8A68DC4F-5B52-4297-8331-D6ACF6A31E8F}"/>
              </a:ext>
            </a:extLst>
          </p:cNvPr>
          <p:cNvSpPr txBox="1"/>
          <p:nvPr/>
        </p:nvSpPr>
        <p:spPr>
          <a:xfrm>
            <a:off x="8483845" y="1974938"/>
            <a:ext cx="2975452" cy="646331"/>
          </a:xfrm>
          <a:prstGeom prst="rect">
            <a:avLst/>
          </a:prstGeom>
          <a:noFill/>
        </p:spPr>
        <p:txBody>
          <a:bodyPr wrap="square" rtlCol="0">
            <a:spAutoFit/>
          </a:bodyPr>
          <a:lstStyle/>
          <a:p>
            <a:r>
              <a:rPr lang="en-US" dirty="0">
                <a:solidFill>
                  <a:schemeClr val="bg1"/>
                </a:solidFill>
                <a:latin typeface="Century Gothic" panose="020B0502020202020204" pitchFamily="34" charset="0"/>
              </a:rPr>
              <a:t>Darker colors make white text easier to see.</a:t>
            </a:r>
          </a:p>
        </p:txBody>
      </p:sp>
      <p:sp>
        <p:nvSpPr>
          <p:cNvPr id="65" name="Arrow: Bent 64">
            <a:extLst>
              <a:ext uri="{FF2B5EF4-FFF2-40B4-BE49-F238E27FC236}">
                <a16:creationId xmlns:a16="http://schemas.microsoft.com/office/drawing/2014/main" id="{899414F0-697B-436B-85C4-DE3098B80FF3}"/>
              </a:ext>
            </a:extLst>
          </p:cNvPr>
          <p:cNvSpPr/>
          <p:nvPr/>
        </p:nvSpPr>
        <p:spPr>
          <a:xfrm>
            <a:off x="7223900" y="4217095"/>
            <a:ext cx="1366513" cy="777210"/>
          </a:xfrm>
          <a:prstGeom prst="ben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TextBox 65">
            <a:extLst>
              <a:ext uri="{FF2B5EF4-FFF2-40B4-BE49-F238E27FC236}">
                <a16:creationId xmlns:a16="http://schemas.microsoft.com/office/drawing/2014/main" id="{51E9D903-96DB-4AA7-940C-65F61028628C}"/>
              </a:ext>
            </a:extLst>
          </p:cNvPr>
          <p:cNvSpPr txBox="1"/>
          <p:nvPr/>
        </p:nvSpPr>
        <p:spPr>
          <a:xfrm>
            <a:off x="8599374" y="3989323"/>
            <a:ext cx="2975452" cy="646331"/>
          </a:xfrm>
          <a:prstGeom prst="rect">
            <a:avLst/>
          </a:prstGeom>
          <a:noFill/>
        </p:spPr>
        <p:txBody>
          <a:bodyPr wrap="square" rtlCol="0">
            <a:spAutoFit/>
          </a:bodyPr>
          <a:lstStyle/>
          <a:p>
            <a:r>
              <a:rPr lang="en-US" dirty="0">
                <a:solidFill>
                  <a:schemeClr val="bg1"/>
                </a:solidFill>
                <a:latin typeface="Century Gothic" panose="020B0502020202020204" pitchFamily="34" charset="0"/>
              </a:rPr>
              <a:t>Very saturated colors are often hard on the eyes.</a:t>
            </a:r>
          </a:p>
        </p:txBody>
      </p:sp>
      <p:sp>
        <p:nvSpPr>
          <p:cNvPr id="69" name="Arrow: Bent 68">
            <a:extLst>
              <a:ext uri="{FF2B5EF4-FFF2-40B4-BE49-F238E27FC236}">
                <a16:creationId xmlns:a16="http://schemas.microsoft.com/office/drawing/2014/main" id="{4F43FFEC-7DDC-4058-90A3-CC7837403867}"/>
              </a:ext>
            </a:extLst>
          </p:cNvPr>
          <p:cNvSpPr/>
          <p:nvPr/>
        </p:nvSpPr>
        <p:spPr>
          <a:xfrm>
            <a:off x="7274045" y="5754407"/>
            <a:ext cx="1366513" cy="777210"/>
          </a:xfrm>
          <a:prstGeom prst="ben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TextBox 69">
            <a:extLst>
              <a:ext uri="{FF2B5EF4-FFF2-40B4-BE49-F238E27FC236}">
                <a16:creationId xmlns:a16="http://schemas.microsoft.com/office/drawing/2014/main" id="{E2CCC51C-B441-476F-88F4-7F5FAC9B6291}"/>
              </a:ext>
            </a:extLst>
          </p:cNvPr>
          <p:cNvSpPr txBox="1"/>
          <p:nvPr/>
        </p:nvSpPr>
        <p:spPr>
          <a:xfrm>
            <a:off x="8649519" y="5526635"/>
            <a:ext cx="2975452" cy="646331"/>
          </a:xfrm>
          <a:prstGeom prst="rect">
            <a:avLst/>
          </a:prstGeom>
          <a:noFill/>
        </p:spPr>
        <p:txBody>
          <a:bodyPr wrap="square" rtlCol="0">
            <a:spAutoFit/>
          </a:bodyPr>
          <a:lstStyle/>
          <a:p>
            <a:r>
              <a:rPr lang="en-US" dirty="0">
                <a:solidFill>
                  <a:schemeClr val="bg1"/>
                </a:solidFill>
                <a:latin typeface="Century Gothic" panose="020B0502020202020204" pitchFamily="34" charset="0"/>
              </a:rPr>
              <a:t>Stick to ~3 hues to keep things simple.</a:t>
            </a:r>
          </a:p>
        </p:txBody>
      </p:sp>
      <p:sp>
        <p:nvSpPr>
          <p:cNvPr id="71" name="Title 1">
            <a:extLst>
              <a:ext uri="{FF2B5EF4-FFF2-40B4-BE49-F238E27FC236}">
                <a16:creationId xmlns:a16="http://schemas.microsoft.com/office/drawing/2014/main" id="{1904B6AE-3858-4A11-9C44-63101D4284E9}"/>
              </a:ext>
            </a:extLst>
          </p:cNvPr>
          <p:cNvSpPr txBox="1">
            <a:spLocks/>
          </p:cNvSpPr>
          <p:nvPr/>
        </p:nvSpPr>
        <p:spPr>
          <a:xfrm>
            <a:off x="2782016" y="142189"/>
            <a:ext cx="9145917" cy="1289890"/>
          </a:xfrm>
          <a:prstGeom prst="rect">
            <a:avLst/>
          </a:prstGeom>
          <a:solidFill>
            <a:schemeClr val="accent3">
              <a:lumMod val="75000"/>
            </a:schemeClr>
          </a:solidFill>
        </p:spPr>
        <p:txBody>
          <a:bodyPr vert="horz" lIns="1097280" tIns="45720" rIns="91440" bIns="91440" rtlCol="0" anchor="b">
            <a:normAutofit/>
          </a:bodyPr>
          <a:lstStyle>
            <a:lvl1pPr algn="l" defTabSz="914400" rtl="0" eaLnBrk="1" latinLnBrk="0" hangingPunct="1">
              <a:lnSpc>
                <a:spcPct val="90000"/>
              </a:lnSpc>
              <a:spcBef>
                <a:spcPct val="0"/>
              </a:spcBef>
              <a:buNone/>
              <a:defRPr sz="8000" kern="1200" spc="-50" baseline="0">
                <a:solidFill>
                  <a:schemeClr val="tx1">
                    <a:lumMod val="50000"/>
                  </a:schemeClr>
                </a:solidFill>
                <a:latin typeface="Tw Cen MT" panose="020B0602020104020603" pitchFamily="34" charset="0"/>
                <a:ea typeface="+mj-ea"/>
                <a:cs typeface="+mj-cs"/>
              </a:defRPr>
            </a:lvl1pPr>
          </a:lstStyle>
          <a:p>
            <a:r>
              <a:rPr lang="en-US" sz="4800" dirty="0">
                <a:solidFill>
                  <a:schemeClr val="bg1"/>
                </a:solidFill>
              </a:rPr>
              <a:t>HOW TO TALK ABOUT COLOR</a:t>
            </a:r>
          </a:p>
        </p:txBody>
      </p:sp>
    </p:spTree>
    <p:extLst>
      <p:ext uri="{BB962C8B-B14F-4D97-AF65-F5344CB8AC3E}">
        <p14:creationId xmlns:p14="http://schemas.microsoft.com/office/powerpoint/2010/main" val="62323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left)">
                                      <p:cBhvr>
                                        <p:cTn id="28" dur="500"/>
                                        <p:tgtEl>
                                          <p:spTgt spid="3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500"/>
                                        <p:tgtEl>
                                          <p:spTgt spid="3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500"/>
                                        <p:tgtEl>
                                          <p:spTgt spid="3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left)">
                                      <p:cBhvr>
                                        <p:cTn id="40" dur="500"/>
                                        <p:tgtEl>
                                          <p:spTgt spid="3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left)">
                                      <p:cBhvr>
                                        <p:cTn id="43" dur="500"/>
                                        <p:tgtEl>
                                          <p:spTgt spid="39"/>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left)">
                                      <p:cBhvr>
                                        <p:cTn id="46" dur="500"/>
                                        <p:tgtEl>
                                          <p:spTgt spid="50"/>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wipe(left)">
                                      <p:cBhvr>
                                        <p:cTn id="49" dur="500"/>
                                        <p:tgtEl>
                                          <p:spTgt spid="52"/>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wipe(left)">
                                      <p:cBhvr>
                                        <p:cTn id="52" dur="500"/>
                                        <p:tgtEl>
                                          <p:spTgt spid="61"/>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wipe(left)">
                                      <p:cBhvr>
                                        <p:cTn id="55" dur="500"/>
                                        <p:tgtEl>
                                          <p:spTgt spid="6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left)">
                                      <p:cBhvr>
                                        <p:cTn id="58" dur="500"/>
                                        <p:tgtEl>
                                          <p:spTgt spid="7"/>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left)">
                                      <p:cBhvr>
                                        <p:cTn id="61" dur="500"/>
                                        <p:tgtEl>
                                          <p:spTgt spid="8"/>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63"/>
                                        </p:tgtEl>
                                        <p:attrNameLst>
                                          <p:attrName>style.visibility</p:attrName>
                                        </p:attrNameLst>
                                      </p:cBhvr>
                                      <p:to>
                                        <p:strVal val="visible"/>
                                      </p:to>
                                    </p:set>
                                    <p:animEffect transition="in" filter="wipe(left)">
                                      <p:cBhvr>
                                        <p:cTn id="64" dur="500"/>
                                        <p:tgtEl>
                                          <p:spTgt spid="6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left)">
                                      <p:cBhvr>
                                        <p:cTn id="69" dur="500"/>
                                        <p:tgtEl>
                                          <p:spTgt spid="21"/>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left)">
                                      <p:cBhvr>
                                        <p:cTn id="72" dur="500"/>
                                        <p:tgtEl>
                                          <p:spTgt spid="28"/>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left)">
                                      <p:cBhvr>
                                        <p:cTn id="75" dur="500"/>
                                        <p:tgtEl>
                                          <p:spTgt spid="29"/>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wipe(left)">
                                      <p:cBhvr>
                                        <p:cTn id="78" dur="500"/>
                                        <p:tgtEl>
                                          <p:spTgt spid="30"/>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wipe(left)">
                                      <p:cBhvr>
                                        <p:cTn id="81" dur="500"/>
                                        <p:tgtEl>
                                          <p:spTgt spid="31"/>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wipe(left)">
                                      <p:cBhvr>
                                        <p:cTn id="84" dur="500"/>
                                        <p:tgtEl>
                                          <p:spTgt spid="32"/>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wipe(left)">
                                      <p:cBhvr>
                                        <p:cTn id="87" dur="500"/>
                                        <p:tgtEl>
                                          <p:spTgt spid="33"/>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49"/>
                                        </p:tgtEl>
                                        <p:attrNameLst>
                                          <p:attrName>style.visibility</p:attrName>
                                        </p:attrNameLst>
                                      </p:cBhvr>
                                      <p:to>
                                        <p:strVal val="visible"/>
                                      </p:to>
                                    </p:set>
                                    <p:animEffect transition="in" filter="wipe(left)">
                                      <p:cBhvr>
                                        <p:cTn id="90" dur="500"/>
                                        <p:tgtEl>
                                          <p:spTgt spid="49"/>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53"/>
                                        </p:tgtEl>
                                        <p:attrNameLst>
                                          <p:attrName>style.visibility</p:attrName>
                                        </p:attrNameLst>
                                      </p:cBhvr>
                                      <p:to>
                                        <p:strVal val="visible"/>
                                      </p:to>
                                    </p:set>
                                    <p:animEffect transition="in" filter="wipe(left)">
                                      <p:cBhvr>
                                        <p:cTn id="93" dur="500"/>
                                        <p:tgtEl>
                                          <p:spTgt spid="53"/>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58"/>
                                        </p:tgtEl>
                                        <p:attrNameLst>
                                          <p:attrName>style.visibility</p:attrName>
                                        </p:attrNameLst>
                                      </p:cBhvr>
                                      <p:to>
                                        <p:strVal val="visible"/>
                                      </p:to>
                                    </p:set>
                                    <p:animEffect transition="in" filter="wipe(left)">
                                      <p:cBhvr>
                                        <p:cTn id="96" dur="500"/>
                                        <p:tgtEl>
                                          <p:spTgt spid="58"/>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59"/>
                                        </p:tgtEl>
                                        <p:attrNameLst>
                                          <p:attrName>style.visibility</p:attrName>
                                        </p:attrNameLst>
                                      </p:cBhvr>
                                      <p:to>
                                        <p:strVal val="visible"/>
                                      </p:to>
                                    </p:set>
                                    <p:animEffect transition="in" filter="wipe(left)">
                                      <p:cBhvr>
                                        <p:cTn id="99" dur="500"/>
                                        <p:tgtEl>
                                          <p:spTgt spid="59"/>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65"/>
                                        </p:tgtEl>
                                        <p:attrNameLst>
                                          <p:attrName>style.visibility</p:attrName>
                                        </p:attrNameLst>
                                      </p:cBhvr>
                                      <p:to>
                                        <p:strVal val="visible"/>
                                      </p:to>
                                    </p:set>
                                    <p:animEffect transition="in" filter="wipe(left)">
                                      <p:cBhvr>
                                        <p:cTn id="102" dur="500"/>
                                        <p:tgtEl>
                                          <p:spTgt spid="65"/>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66"/>
                                        </p:tgtEl>
                                        <p:attrNameLst>
                                          <p:attrName>style.visibility</p:attrName>
                                        </p:attrNameLst>
                                      </p:cBhvr>
                                      <p:to>
                                        <p:strVal val="visible"/>
                                      </p:to>
                                    </p:set>
                                    <p:animEffect transition="in" filter="wipe(left)">
                                      <p:cBhvr>
                                        <p:cTn id="105" dur="500"/>
                                        <p:tgtEl>
                                          <p:spTgt spid="66"/>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42"/>
                                        </p:tgtEl>
                                        <p:attrNameLst>
                                          <p:attrName>style.visibility</p:attrName>
                                        </p:attrNameLst>
                                      </p:cBhvr>
                                      <p:to>
                                        <p:strVal val="visible"/>
                                      </p:to>
                                    </p:set>
                                    <p:animEffect transition="in" filter="wipe(left)">
                                      <p:cBhvr>
                                        <p:cTn id="110" dur="500"/>
                                        <p:tgtEl>
                                          <p:spTgt spid="42"/>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wipe(left)">
                                      <p:cBhvr>
                                        <p:cTn id="113" dur="500"/>
                                        <p:tgtEl>
                                          <p:spTgt spid="43"/>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44"/>
                                        </p:tgtEl>
                                        <p:attrNameLst>
                                          <p:attrName>style.visibility</p:attrName>
                                        </p:attrNameLst>
                                      </p:cBhvr>
                                      <p:to>
                                        <p:strVal val="visible"/>
                                      </p:to>
                                    </p:set>
                                    <p:animEffect transition="in" filter="wipe(left)">
                                      <p:cBhvr>
                                        <p:cTn id="116" dur="500"/>
                                        <p:tgtEl>
                                          <p:spTgt spid="44"/>
                                        </p:tgtEl>
                                      </p:cBhvr>
                                    </p:animEffect>
                                  </p:childTnLst>
                                </p:cTn>
                              </p:par>
                              <p:par>
                                <p:cTn id="117" presetID="22" presetClass="entr" presetSubtype="8" fill="hold" grpId="0" nodeType="with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wipe(left)">
                                      <p:cBhvr>
                                        <p:cTn id="119" dur="500"/>
                                        <p:tgtEl>
                                          <p:spTgt spid="45"/>
                                        </p:tgtEl>
                                      </p:cBhvr>
                                    </p:animEffect>
                                  </p:childTnLst>
                                </p:cTn>
                              </p:par>
                              <p:par>
                                <p:cTn id="120" presetID="22" presetClass="entr" presetSubtype="8" fill="hold" grpId="0" nodeType="withEffect">
                                  <p:stCondLst>
                                    <p:cond delay="0"/>
                                  </p:stCondLst>
                                  <p:childTnLst>
                                    <p:set>
                                      <p:cBhvr>
                                        <p:cTn id="121" dur="1" fill="hold">
                                          <p:stCondLst>
                                            <p:cond delay="0"/>
                                          </p:stCondLst>
                                        </p:cTn>
                                        <p:tgtEl>
                                          <p:spTgt spid="46"/>
                                        </p:tgtEl>
                                        <p:attrNameLst>
                                          <p:attrName>style.visibility</p:attrName>
                                        </p:attrNameLst>
                                      </p:cBhvr>
                                      <p:to>
                                        <p:strVal val="visible"/>
                                      </p:to>
                                    </p:set>
                                    <p:animEffect transition="in" filter="wipe(left)">
                                      <p:cBhvr>
                                        <p:cTn id="122" dur="500"/>
                                        <p:tgtEl>
                                          <p:spTgt spid="46"/>
                                        </p:tgtEl>
                                      </p:cBhvr>
                                    </p:animEffect>
                                  </p:childTnLst>
                                </p:cTn>
                              </p:par>
                              <p:par>
                                <p:cTn id="123" presetID="22" presetClass="entr" presetSubtype="8" fill="hold" grpId="0" nodeType="withEffect">
                                  <p:stCondLst>
                                    <p:cond delay="0"/>
                                  </p:stCondLst>
                                  <p:childTnLst>
                                    <p:set>
                                      <p:cBhvr>
                                        <p:cTn id="124" dur="1" fill="hold">
                                          <p:stCondLst>
                                            <p:cond delay="0"/>
                                          </p:stCondLst>
                                        </p:cTn>
                                        <p:tgtEl>
                                          <p:spTgt spid="47"/>
                                        </p:tgtEl>
                                        <p:attrNameLst>
                                          <p:attrName>style.visibility</p:attrName>
                                        </p:attrNameLst>
                                      </p:cBhvr>
                                      <p:to>
                                        <p:strVal val="visible"/>
                                      </p:to>
                                    </p:set>
                                    <p:animEffect transition="in" filter="wipe(left)">
                                      <p:cBhvr>
                                        <p:cTn id="125" dur="500"/>
                                        <p:tgtEl>
                                          <p:spTgt spid="47"/>
                                        </p:tgtEl>
                                      </p:cBhvr>
                                    </p:animEffect>
                                  </p:childTnLst>
                                </p:cTn>
                              </p:par>
                              <p:par>
                                <p:cTn id="126" presetID="22" presetClass="entr" presetSubtype="8" fill="hold" grpId="0" nodeType="withEffect">
                                  <p:stCondLst>
                                    <p:cond delay="0"/>
                                  </p:stCondLst>
                                  <p:childTnLst>
                                    <p:set>
                                      <p:cBhvr>
                                        <p:cTn id="127" dur="1" fill="hold">
                                          <p:stCondLst>
                                            <p:cond delay="0"/>
                                          </p:stCondLst>
                                        </p:cTn>
                                        <p:tgtEl>
                                          <p:spTgt spid="48"/>
                                        </p:tgtEl>
                                        <p:attrNameLst>
                                          <p:attrName>style.visibility</p:attrName>
                                        </p:attrNameLst>
                                      </p:cBhvr>
                                      <p:to>
                                        <p:strVal val="visible"/>
                                      </p:to>
                                    </p:set>
                                    <p:animEffect transition="in" filter="wipe(left)">
                                      <p:cBhvr>
                                        <p:cTn id="128" dur="500"/>
                                        <p:tgtEl>
                                          <p:spTgt spid="48"/>
                                        </p:tgtEl>
                                      </p:cBhvr>
                                    </p:animEffect>
                                  </p:childTnLst>
                                </p:cTn>
                              </p:par>
                              <p:par>
                                <p:cTn id="129" presetID="22" presetClass="entr" presetSubtype="8" fill="hold" grpId="0" nodeType="withEffect">
                                  <p:stCondLst>
                                    <p:cond delay="0"/>
                                  </p:stCondLst>
                                  <p:childTnLst>
                                    <p:set>
                                      <p:cBhvr>
                                        <p:cTn id="130" dur="1" fill="hold">
                                          <p:stCondLst>
                                            <p:cond delay="0"/>
                                          </p:stCondLst>
                                        </p:cTn>
                                        <p:tgtEl>
                                          <p:spTgt spid="51"/>
                                        </p:tgtEl>
                                        <p:attrNameLst>
                                          <p:attrName>style.visibility</p:attrName>
                                        </p:attrNameLst>
                                      </p:cBhvr>
                                      <p:to>
                                        <p:strVal val="visible"/>
                                      </p:to>
                                    </p:set>
                                    <p:animEffect transition="in" filter="wipe(left)">
                                      <p:cBhvr>
                                        <p:cTn id="131" dur="500"/>
                                        <p:tgtEl>
                                          <p:spTgt spid="51"/>
                                        </p:tgtEl>
                                      </p:cBhvr>
                                    </p:animEffect>
                                  </p:childTnLst>
                                </p:cTn>
                              </p:par>
                              <p:par>
                                <p:cTn id="132" presetID="22" presetClass="entr" presetSubtype="8" fill="hold" grpId="0" nodeType="withEffect">
                                  <p:stCondLst>
                                    <p:cond delay="0"/>
                                  </p:stCondLst>
                                  <p:childTnLst>
                                    <p:set>
                                      <p:cBhvr>
                                        <p:cTn id="133" dur="1" fill="hold">
                                          <p:stCondLst>
                                            <p:cond delay="0"/>
                                          </p:stCondLst>
                                        </p:cTn>
                                        <p:tgtEl>
                                          <p:spTgt spid="54"/>
                                        </p:tgtEl>
                                        <p:attrNameLst>
                                          <p:attrName>style.visibility</p:attrName>
                                        </p:attrNameLst>
                                      </p:cBhvr>
                                      <p:to>
                                        <p:strVal val="visible"/>
                                      </p:to>
                                    </p:set>
                                    <p:animEffect transition="in" filter="wipe(left)">
                                      <p:cBhvr>
                                        <p:cTn id="134" dur="500"/>
                                        <p:tgtEl>
                                          <p:spTgt spid="54"/>
                                        </p:tgtEl>
                                      </p:cBhvr>
                                    </p:animEffect>
                                  </p:childTnLst>
                                </p:cTn>
                              </p:par>
                              <p:par>
                                <p:cTn id="135" presetID="22" presetClass="entr" presetSubtype="8" fill="hold" nodeType="withEffect">
                                  <p:stCondLst>
                                    <p:cond delay="0"/>
                                  </p:stCondLst>
                                  <p:childTnLst>
                                    <p:set>
                                      <p:cBhvr>
                                        <p:cTn id="136" dur="1" fill="hold">
                                          <p:stCondLst>
                                            <p:cond delay="0"/>
                                          </p:stCondLst>
                                        </p:cTn>
                                        <p:tgtEl>
                                          <p:spTgt spid="55"/>
                                        </p:tgtEl>
                                        <p:attrNameLst>
                                          <p:attrName>style.visibility</p:attrName>
                                        </p:attrNameLst>
                                      </p:cBhvr>
                                      <p:to>
                                        <p:strVal val="visible"/>
                                      </p:to>
                                    </p:set>
                                    <p:animEffect transition="in" filter="wipe(left)">
                                      <p:cBhvr>
                                        <p:cTn id="137" dur="500"/>
                                        <p:tgtEl>
                                          <p:spTgt spid="55"/>
                                        </p:tgtEl>
                                      </p:cBhvr>
                                    </p:animEffect>
                                  </p:childTnLst>
                                </p:cTn>
                              </p:par>
                              <p:par>
                                <p:cTn id="138" presetID="22" presetClass="entr" presetSubtype="8" fill="hold" grpId="0" nodeType="withEffect">
                                  <p:stCondLst>
                                    <p:cond delay="0"/>
                                  </p:stCondLst>
                                  <p:childTnLst>
                                    <p:set>
                                      <p:cBhvr>
                                        <p:cTn id="139" dur="1" fill="hold">
                                          <p:stCondLst>
                                            <p:cond delay="0"/>
                                          </p:stCondLst>
                                        </p:cTn>
                                        <p:tgtEl>
                                          <p:spTgt spid="57"/>
                                        </p:tgtEl>
                                        <p:attrNameLst>
                                          <p:attrName>style.visibility</p:attrName>
                                        </p:attrNameLst>
                                      </p:cBhvr>
                                      <p:to>
                                        <p:strVal val="visible"/>
                                      </p:to>
                                    </p:set>
                                    <p:animEffect transition="in" filter="wipe(left)">
                                      <p:cBhvr>
                                        <p:cTn id="140" dur="500"/>
                                        <p:tgtEl>
                                          <p:spTgt spid="57"/>
                                        </p:tgtEl>
                                      </p:cBhvr>
                                    </p:animEffect>
                                  </p:childTnLst>
                                </p:cTn>
                              </p:par>
                              <p:par>
                                <p:cTn id="141" presetID="22" presetClass="entr" presetSubtype="8" fill="hold" grpId="0" nodeType="withEffect">
                                  <p:stCondLst>
                                    <p:cond delay="0"/>
                                  </p:stCondLst>
                                  <p:childTnLst>
                                    <p:set>
                                      <p:cBhvr>
                                        <p:cTn id="142" dur="1" fill="hold">
                                          <p:stCondLst>
                                            <p:cond delay="0"/>
                                          </p:stCondLst>
                                        </p:cTn>
                                        <p:tgtEl>
                                          <p:spTgt spid="60"/>
                                        </p:tgtEl>
                                        <p:attrNameLst>
                                          <p:attrName>style.visibility</p:attrName>
                                        </p:attrNameLst>
                                      </p:cBhvr>
                                      <p:to>
                                        <p:strVal val="visible"/>
                                      </p:to>
                                    </p:set>
                                    <p:animEffect transition="in" filter="wipe(left)">
                                      <p:cBhvr>
                                        <p:cTn id="143" dur="500"/>
                                        <p:tgtEl>
                                          <p:spTgt spid="60"/>
                                        </p:tgtEl>
                                      </p:cBhvr>
                                    </p:animEffect>
                                  </p:childTnLst>
                                </p:cTn>
                              </p:par>
                              <p:par>
                                <p:cTn id="144" presetID="22" presetClass="entr" presetSubtype="8" fill="hold" grpId="0" nodeType="withEffect">
                                  <p:stCondLst>
                                    <p:cond delay="0"/>
                                  </p:stCondLst>
                                  <p:childTnLst>
                                    <p:set>
                                      <p:cBhvr>
                                        <p:cTn id="145" dur="1" fill="hold">
                                          <p:stCondLst>
                                            <p:cond delay="0"/>
                                          </p:stCondLst>
                                        </p:cTn>
                                        <p:tgtEl>
                                          <p:spTgt spid="69"/>
                                        </p:tgtEl>
                                        <p:attrNameLst>
                                          <p:attrName>style.visibility</p:attrName>
                                        </p:attrNameLst>
                                      </p:cBhvr>
                                      <p:to>
                                        <p:strVal val="visible"/>
                                      </p:to>
                                    </p:set>
                                    <p:animEffect transition="in" filter="wipe(left)">
                                      <p:cBhvr>
                                        <p:cTn id="146" dur="500"/>
                                        <p:tgtEl>
                                          <p:spTgt spid="69"/>
                                        </p:tgtEl>
                                      </p:cBhvr>
                                    </p:animEffect>
                                  </p:childTnLst>
                                </p:cTn>
                              </p:par>
                              <p:par>
                                <p:cTn id="147" presetID="22" presetClass="entr" presetSubtype="8" fill="hold" grpId="0" nodeType="withEffect">
                                  <p:stCondLst>
                                    <p:cond delay="0"/>
                                  </p:stCondLst>
                                  <p:childTnLst>
                                    <p:set>
                                      <p:cBhvr>
                                        <p:cTn id="148" dur="1" fill="hold">
                                          <p:stCondLst>
                                            <p:cond delay="0"/>
                                          </p:stCondLst>
                                        </p:cTn>
                                        <p:tgtEl>
                                          <p:spTgt spid="70"/>
                                        </p:tgtEl>
                                        <p:attrNameLst>
                                          <p:attrName>style.visibility</p:attrName>
                                        </p:attrNameLst>
                                      </p:cBhvr>
                                      <p:to>
                                        <p:strVal val="visible"/>
                                      </p:to>
                                    </p:set>
                                    <p:animEffect transition="in" filter="wipe(left)">
                                      <p:cBhvr>
                                        <p:cTn id="149"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2" grpId="0" animBg="1"/>
      <p:bldP spid="43" grpId="0" animBg="1"/>
      <p:bldP spid="44" grpId="0" animBg="1"/>
      <p:bldP spid="45" grpId="0" animBg="1"/>
      <p:bldP spid="46" grpId="0" animBg="1"/>
      <p:bldP spid="47" grpId="0" animBg="1"/>
      <p:bldP spid="48" grpId="0" animBg="1"/>
      <p:bldP spid="49" grpId="0"/>
      <p:bldP spid="50" grpId="0"/>
      <p:bldP spid="51" grpId="0"/>
      <p:bldP spid="52" grpId="0"/>
      <p:bldP spid="53" grpId="0"/>
      <p:bldP spid="54" grpId="0"/>
      <p:bldP spid="57" grpId="0"/>
      <p:bldP spid="58" grpId="0"/>
      <p:bldP spid="59" grpId="0"/>
      <p:bldP spid="60" grpId="0"/>
      <p:bldP spid="61" grpId="0"/>
      <p:bldP spid="62" grpId="0"/>
      <p:bldP spid="63" grpId="0"/>
      <p:bldP spid="7" grpId="0" animBg="1"/>
      <p:bldP spid="8" grpId="0"/>
      <p:bldP spid="65" grpId="0" animBg="1"/>
      <p:bldP spid="66" grpId="0"/>
      <p:bldP spid="69" grpId="0" animBg="1"/>
      <p:bldP spid="7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73EF927F-B4D3-409F-B1B7-509F81587326}"/>
              </a:ext>
            </a:extLst>
          </p:cNvPr>
          <p:cNvSpPr/>
          <p:nvPr/>
        </p:nvSpPr>
        <p:spPr>
          <a:xfrm>
            <a:off x="9405432" y="1180900"/>
            <a:ext cx="2786346" cy="567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AB6205-92F3-4FAB-8E85-2BC31B6EE29B}"/>
              </a:ext>
            </a:extLst>
          </p:cNvPr>
          <p:cNvSpPr>
            <a:spLocks noGrp="1"/>
          </p:cNvSpPr>
          <p:nvPr>
            <p:ph type="ctrTitle"/>
          </p:nvPr>
        </p:nvSpPr>
        <p:spPr>
          <a:xfrm>
            <a:off x="0" y="93005"/>
            <a:ext cx="4866353" cy="1031131"/>
          </a:xfrm>
          <a:solidFill>
            <a:schemeClr val="tx1"/>
          </a:solidFill>
        </p:spPr>
        <p:txBody>
          <a:bodyPr anchor="ctr">
            <a:normAutofit/>
          </a:bodyPr>
          <a:lstStyle/>
          <a:p>
            <a:r>
              <a:rPr lang="en-US" sz="2400" dirty="0">
                <a:solidFill>
                  <a:schemeClr val="bg1"/>
                </a:solidFill>
              </a:rPr>
              <a:t>COLOR PALETTE EXAMPLE</a:t>
            </a:r>
          </a:p>
        </p:txBody>
      </p:sp>
      <p:pic>
        <p:nvPicPr>
          <p:cNvPr id="5" name="Picture 4" descr="A picture containing text&#10;&#10;Description automatically generated">
            <a:extLst>
              <a:ext uri="{FF2B5EF4-FFF2-40B4-BE49-F238E27FC236}">
                <a16:creationId xmlns:a16="http://schemas.microsoft.com/office/drawing/2014/main" id="{83E18AD9-C8C3-4D6E-9281-AD1FD424D0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 y="1215092"/>
            <a:ext cx="9405209" cy="5642908"/>
          </a:xfrm>
          <a:prstGeom prst="rect">
            <a:avLst/>
          </a:prstGeom>
        </p:spPr>
      </p:pic>
      <p:sp>
        <p:nvSpPr>
          <p:cNvPr id="6" name="Rectangle 5">
            <a:extLst>
              <a:ext uri="{FF2B5EF4-FFF2-40B4-BE49-F238E27FC236}">
                <a16:creationId xmlns:a16="http://schemas.microsoft.com/office/drawing/2014/main" id="{40A034E6-9B03-4294-A434-9FEBBC1C6EAF}"/>
              </a:ext>
            </a:extLst>
          </p:cNvPr>
          <p:cNvSpPr/>
          <p:nvPr/>
        </p:nvSpPr>
        <p:spPr>
          <a:xfrm>
            <a:off x="5034700" y="93003"/>
            <a:ext cx="1031132" cy="1031132"/>
          </a:xfrm>
          <a:prstGeom prst="rect">
            <a:avLst/>
          </a:prstGeom>
          <a:solidFill>
            <a:srgbClr val="F48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w Cen MT" panose="020B0602020104020603" pitchFamily="34" charset="0"/>
              </a:rPr>
              <a:t>1</a:t>
            </a:r>
          </a:p>
        </p:txBody>
      </p:sp>
      <p:sp>
        <p:nvSpPr>
          <p:cNvPr id="9" name="Rectangle 8">
            <a:extLst>
              <a:ext uri="{FF2B5EF4-FFF2-40B4-BE49-F238E27FC236}">
                <a16:creationId xmlns:a16="http://schemas.microsoft.com/office/drawing/2014/main" id="{B85A36D2-DEA5-43CF-9B03-971DEFF176B5}"/>
              </a:ext>
            </a:extLst>
          </p:cNvPr>
          <p:cNvSpPr/>
          <p:nvPr/>
        </p:nvSpPr>
        <p:spPr>
          <a:xfrm>
            <a:off x="6096637" y="93004"/>
            <a:ext cx="316867" cy="316867"/>
          </a:xfrm>
          <a:prstGeom prst="rect">
            <a:avLst/>
          </a:prstGeom>
          <a:solidFill>
            <a:srgbClr val="FC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3C2649-62BE-405C-A8AA-ECFBB47DA8D7}"/>
              </a:ext>
            </a:extLst>
          </p:cNvPr>
          <p:cNvSpPr/>
          <p:nvPr/>
        </p:nvSpPr>
        <p:spPr>
          <a:xfrm>
            <a:off x="6096637" y="451850"/>
            <a:ext cx="316867" cy="316867"/>
          </a:xfrm>
          <a:prstGeom prst="rect">
            <a:avLst/>
          </a:prstGeom>
          <a:solidFill>
            <a:srgbClr val="FCC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22BB06B-48C5-4694-B890-F1E88A4CE087}"/>
              </a:ext>
            </a:extLst>
          </p:cNvPr>
          <p:cNvSpPr/>
          <p:nvPr/>
        </p:nvSpPr>
        <p:spPr>
          <a:xfrm>
            <a:off x="6096636" y="807269"/>
            <a:ext cx="316867" cy="316867"/>
          </a:xfrm>
          <a:prstGeom prst="rect">
            <a:avLst/>
          </a:prstGeom>
          <a:solidFill>
            <a:srgbClr val="AB7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D69777B-FDD2-4A4B-8D1E-515C6E39A9B1}"/>
              </a:ext>
            </a:extLst>
          </p:cNvPr>
          <p:cNvSpPr/>
          <p:nvPr/>
        </p:nvSpPr>
        <p:spPr>
          <a:xfrm>
            <a:off x="6587433" y="94718"/>
            <a:ext cx="1031132" cy="1031132"/>
          </a:xfrm>
          <a:prstGeom prst="rect">
            <a:avLst/>
          </a:prstGeom>
          <a:solidFill>
            <a:srgbClr val="54A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latin typeface="Tw Cen MT" panose="020B0602020104020603" pitchFamily="34" charset="0"/>
              </a:rPr>
              <a:t>2</a:t>
            </a:r>
            <a:endParaRPr lang="en-US" dirty="0"/>
          </a:p>
        </p:txBody>
      </p:sp>
      <p:sp>
        <p:nvSpPr>
          <p:cNvPr id="13" name="Rectangle 12">
            <a:extLst>
              <a:ext uri="{FF2B5EF4-FFF2-40B4-BE49-F238E27FC236}">
                <a16:creationId xmlns:a16="http://schemas.microsoft.com/office/drawing/2014/main" id="{946BFE28-D63D-45E5-B88A-8F00D5E5AE57}"/>
              </a:ext>
            </a:extLst>
          </p:cNvPr>
          <p:cNvSpPr/>
          <p:nvPr/>
        </p:nvSpPr>
        <p:spPr>
          <a:xfrm>
            <a:off x="7649370" y="94718"/>
            <a:ext cx="316867" cy="316867"/>
          </a:xfrm>
          <a:prstGeom prst="rect">
            <a:avLst/>
          </a:prstGeom>
          <a:solidFill>
            <a:srgbClr val="A6D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FA79158-DAC3-4465-9918-6CD8544B452D}"/>
              </a:ext>
            </a:extLst>
          </p:cNvPr>
          <p:cNvSpPr/>
          <p:nvPr/>
        </p:nvSpPr>
        <p:spPr>
          <a:xfrm>
            <a:off x="7649370" y="451850"/>
            <a:ext cx="316867" cy="316867"/>
          </a:xfrm>
          <a:prstGeom prst="rect">
            <a:avLst/>
          </a:prstGeom>
          <a:solidFill>
            <a:srgbClr val="3E9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6A1791-BFB0-4EB3-931F-78C57B079D2A}"/>
              </a:ext>
            </a:extLst>
          </p:cNvPr>
          <p:cNvSpPr/>
          <p:nvPr/>
        </p:nvSpPr>
        <p:spPr>
          <a:xfrm>
            <a:off x="7654952" y="808983"/>
            <a:ext cx="316867" cy="316867"/>
          </a:xfrm>
          <a:prstGeom prst="rect">
            <a:avLst/>
          </a:prstGeom>
          <a:solidFill>
            <a:srgbClr val="3C7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83907EE-253B-4B66-84CE-6958E2E40E38}"/>
              </a:ext>
            </a:extLst>
          </p:cNvPr>
          <p:cNvSpPr/>
          <p:nvPr/>
        </p:nvSpPr>
        <p:spPr>
          <a:xfrm>
            <a:off x="8143950" y="93004"/>
            <a:ext cx="1031132" cy="1031132"/>
          </a:xfrm>
          <a:prstGeom prst="rect">
            <a:avLst/>
          </a:prstGeom>
          <a:solidFill>
            <a:srgbClr val="4FB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latin typeface="Tw Cen MT" panose="020B0602020104020603" pitchFamily="34" charset="0"/>
              </a:rPr>
              <a:t>3</a:t>
            </a:r>
            <a:endParaRPr lang="en-US" dirty="0"/>
          </a:p>
        </p:txBody>
      </p:sp>
      <p:sp>
        <p:nvSpPr>
          <p:cNvPr id="17" name="Rectangle 16">
            <a:extLst>
              <a:ext uri="{FF2B5EF4-FFF2-40B4-BE49-F238E27FC236}">
                <a16:creationId xmlns:a16="http://schemas.microsoft.com/office/drawing/2014/main" id="{80F2D3B1-9E22-4427-801C-60DD9E2BDD96}"/>
              </a:ext>
            </a:extLst>
          </p:cNvPr>
          <p:cNvSpPr/>
          <p:nvPr/>
        </p:nvSpPr>
        <p:spPr>
          <a:xfrm>
            <a:off x="9205887" y="93004"/>
            <a:ext cx="316867" cy="316867"/>
          </a:xfrm>
          <a:prstGeom prst="rect">
            <a:avLst/>
          </a:prstGeom>
          <a:solidFill>
            <a:srgbClr val="CDF9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7B890F3-28A2-48E3-A642-AAEE9B7E8EC7}"/>
              </a:ext>
            </a:extLst>
          </p:cNvPr>
          <p:cNvSpPr/>
          <p:nvPr/>
        </p:nvSpPr>
        <p:spPr>
          <a:xfrm>
            <a:off x="9205887" y="450136"/>
            <a:ext cx="316867" cy="316867"/>
          </a:xfrm>
          <a:prstGeom prst="rect">
            <a:avLst/>
          </a:prstGeom>
          <a:solidFill>
            <a:srgbClr val="A4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2EC0BB0-2360-4307-BECF-142D83D8E299}"/>
              </a:ext>
            </a:extLst>
          </p:cNvPr>
          <p:cNvSpPr/>
          <p:nvPr/>
        </p:nvSpPr>
        <p:spPr>
          <a:xfrm>
            <a:off x="9211469" y="807269"/>
            <a:ext cx="316867" cy="316867"/>
          </a:xfrm>
          <a:prstGeom prst="rect">
            <a:avLst/>
          </a:prstGeom>
          <a:solidFill>
            <a:srgbClr val="395C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0" name="Title 1">
            <a:extLst>
              <a:ext uri="{FF2B5EF4-FFF2-40B4-BE49-F238E27FC236}">
                <a16:creationId xmlns:a16="http://schemas.microsoft.com/office/drawing/2014/main" id="{469D0029-7FF2-4F53-ABF4-CD20EC30DB7E}"/>
              </a:ext>
            </a:extLst>
          </p:cNvPr>
          <p:cNvSpPr txBox="1">
            <a:spLocks/>
          </p:cNvSpPr>
          <p:nvPr/>
        </p:nvSpPr>
        <p:spPr>
          <a:xfrm>
            <a:off x="9522754" y="1633592"/>
            <a:ext cx="2669246" cy="1031131"/>
          </a:xfrm>
          <a:prstGeom prst="rect">
            <a:avLst/>
          </a:prstGeom>
          <a:solidFill>
            <a:schemeClr val="tx1"/>
          </a:solidFill>
        </p:spPr>
        <p:txBody>
          <a:bodyPr vert="horz" lIns="365760" tIns="45720" rIns="91440" bIns="91440" rtlCol="0" anchor="ctr">
            <a:normAutofit/>
          </a:bodyPr>
          <a:lstStyle>
            <a:lvl1pPr algn="l" defTabSz="914400" rtl="0" eaLnBrk="1" latinLnBrk="0" hangingPunct="1">
              <a:lnSpc>
                <a:spcPct val="90000"/>
              </a:lnSpc>
              <a:spcBef>
                <a:spcPct val="0"/>
              </a:spcBef>
              <a:buNone/>
              <a:defRPr sz="8000" kern="1200" spc="-50" baseline="0">
                <a:solidFill>
                  <a:schemeClr val="tx1">
                    <a:lumMod val="50000"/>
                  </a:schemeClr>
                </a:solidFill>
                <a:latin typeface="Tw Cen MT" panose="020B0602020104020603" pitchFamily="34" charset="0"/>
                <a:ea typeface="+mj-ea"/>
                <a:cs typeface="+mj-cs"/>
              </a:defRPr>
            </a:lvl1pPr>
          </a:lstStyle>
          <a:p>
            <a:r>
              <a:rPr lang="en-US" sz="2400" dirty="0">
                <a:solidFill>
                  <a:schemeClr val="bg1"/>
                </a:solidFill>
              </a:rPr>
              <a:t>VALUE</a:t>
            </a:r>
          </a:p>
        </p:txBody>
      </p:sp>
      <p:sp>
        <p:nvSpPr>
          <p:cNvPr id="21" name="Title 1">
            <a:extLst>
              <a:ext uri="{FF2B5EF4-FFF2-40B4-BE49-F238E27FC236}">
                <a16:creationId xmlns:a16="http://schemas.microsoft.com/office/drawing/2014/main" id="{7761AE68-1048-407A-8B26-05EFD4B0DAA9}"/>
              </a:ext>
            </a:extLst>
          </p:cNvPr>
          <p:cNvSpPr txBox="1">
            <a:spLocks/>
          </p:cNvSpPr>
          <p:nvPr/>
        </p:nvSpPr>
        <p:spPr>
          <a:xfrm>
            <a:off x="9522532" y="3643975"/>
            <a:ext cx="2669246" cy="1031131"/>
          </a:xfrm>
          <a:prstGeom prst="rect">
            <a:avLst/>
          </a:prstGeom>
          <a:solidFill>
            <a:schemeClr val="tx1"/>
          </a:solidFill>
        </p:spPr>
        <p:txBody>
          <a:bodyPr vert="horz" lIns="365760" tIns="45720" rIns="91440" bIns="91440" rtlCol="0" anchor="ctr">
            <a:normAutofit/>
          </a:bodyPr>
          <a:lstStyle>
            <a:lvl1pPr algn="l" defTabSz="914400" rtl="0" eaLnBrk="1" latinLnBrk="0" hangingPunct="1">
              <a:lnSpc>
                <a:spcPct val="90000"/>
              </a:lnSpc>
              <a:spcBef>
                <a:spcPct val="0"/>
              </a:spcBef>
              <a:buNone/>
              <a:defRPr sz="8000" kern="1200" spc="-50" baseline="0">
                <a:solidFill>
                  <a:schemeClr val="tx1">
                    <a:lumMod val="50000"/>
                  </a:schemeClr>
                </a:solidFill>
                <a:latin typeface="Tw Cen MT" panose="020B0602020104020603" pitchFamily="34" charset="0"/>
                <a:ea typeface="+mj-ea"/>
                <a:cs typeface="+mj-cs"/>
              </a:defRPr>
            </a:lvl1pPr>
          </a:lstStyle>
          <a:p>
            <a:r>
              <a:rPr lang="en-US" sz="2400" dirty="0">
                <a:solidFill>
                  <a:schemeClr val="bg1"/>
                </a:solidFill>
              </a:rPr>
              <a:t>SATURATION</a:t>
            </a:r>
          </a:p>
        </p:txBody>
      </p:sp>
      <p:sp>
        <p:nvSpPr>
          <p:cNvPr id="22" name="Rectangle 21">
            <a:extLst>
              <a:ext uri="{FF2B5EF4-FFF2-40B4-BE49-F238E27FC236}">
                <a16:creationId xmlns:a16="http://schemas.microsoft.com/office/drawing/2014/main" id="{F42C4089-A033-4F98-B678-F61C0F39EA1F}"/>
              </a:ext>
            </a:extLst>
          </p:cNvPr>
          <p:cNvSpPr/>
          <p:nvPr/>
        </p:nvSpPr>
        <p:spPr>
          <a:xfrm>
            <a:off x="9532737" y="2753966"/>
            <a:ext cx="316867" cy="316867"/>
          </a:xfrm>
          <a:prstGeom prst="rect">
            <a:avLst/>
          </a:prstGeom>
          <a:solidFill>
            <a:srgbClr val="FDE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BC1FA69-FAD6-4C8B-A22A-80634B98859A}"/>
              </a:ext>
            </a:extLst>
          </p:cNvPr>
          <p:cNvSpPr/>
          <p:nvPr/>
        </p:nvSpPr>
        <p:spPr>
          <a:xfrm>
            <a:off x="9976910" y="2749609"/>
            <a:ext cx="316867" cy="316867"/>
          </a:xfrm>
          <a:prstGeom prst="rect">
            <a:avLst/>
          </a:prstGeom>
          <a:solidFill>
            <a:srgbClr val="FB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84BB846-C9B4-4BB1-B10A-EE2473C3F8F9}"/>
              </a:ext>
            </a:extLst>
          </p:cNvPr>
          <p:cNvSpPr/>
          <p:nvPr/>
        </p:nvSpPr>
        <p:spPr>
          <a:xfrm>
            <a:off x="10421083" y="2749608"/>
            <a:ext cx="316867" cy="316867"/>
          </a:xfrm>
          <a:prstGeom prst="rect">
            <a:avLst/>
          </a:prstGeom>
          <a:solidFill>
            <a:srgbClr val="F9BA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642CEBE-2478-40F2-A590-1A118D9F2515}"/>
              </a:ext>
            </a:extLst>
          </p:cNvPr>
          <p:cNvSpPr/>
          <p:nvPr/>
        </p:nvSpPr>
        <p:spPr>
          <a:xfrm>
            <a:off x="10865256" y="2749608"/>
            <a:ext cx="316867" cy="316867"/>
          </a:xfrm>
          <a:prstGeom prst="rect">
            <a:avLst/>
          </a:prstGeom>
          <a:solidFill>
            <a:srgbClr val="F48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5F510AA-EEF0-4FA5-B969-AFB5259A8136}"/>
              </a:ext>
            </a:extLst>
          </p:cNvPr>
          <p:cNvSpPr/>
          <p:nvPr/>
        </p:nvSpPr>
        <p:spPr>
          <a:xfrm>
            <a:off x="11309429" y="2749609"/>
            <a:ext cx="316867" cy="316867"/>
          </a:xfrm>
          <a:prstGeom prst="rect">
            <a:avLst/>
          </a:prstGeom>
          <a:solidFill>
            <a:srgbClr val="EF53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9DD9C3B-C5CD-40A9-B7BB-174313046B7A}"/>
              </a:ext>
            </a:extLst>
          </p:cNvPr>
          <p:cNvSpPr/>
          <p:nvPr/>
        </p:nvSpPr>
        <p:spPr>
          <a:xfrm>
            <a:off x="11753602" y="2749608"/>
            <a:ext cx="316867" cy="316867"/>
          </a:xfrm>
          <a:prstGeom prst="rect">
            <a:avLst/>
          </a:prstGeom>
          <a:solidFill>
            <a:srgbClr val="BA33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36FA590-8A76-499A-841A-326DD0F317BD}"/>
              </a:ext>
            </a:extLst>
          </p:cNvPr>
          <p:cNvSpPr/>
          <p:nvPr/>
        </p:nvSpPr>
        <p:spPr>
          <a:xfrm>
            <a:off x="9529309" y="4768705"/>
            <a:ext cx="316867" cy="316867"/>
          </a:xfrm>
          <a:prstGeom prst="rect">
            <a:avLst/>
          </a:prstGeom>
          <a:solidFill>
            <a:srgbClr val="B4B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1CEE175-7D0C-4050-AA20-881C6566320F}"/>
              </a:ext>
            </a:extLst>
          </p:cNvPr>
          <p:cNvSpPr/>
          <p:nvPr/>
        </p:nvSpPr>
        <p:spPr>
          <a:xfrm>
            <a:off x="9973482" y="4764348"/>
            <a:ext cx="316867" cy="316867"/>
          </a:xfrm>
          <a:prstGeom prst="rect">
            <a:avLst/>
          </a:prstGeom>
          <a:solidFill>
            <a:srgbClr val="AEB9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4D4484B-3164-48F2-A678-492658AD4E0D}"/>
              </a:ext>
            </a:extLst>
          </p:cNvPr>
          <p:cNvSpPr/>
          <p:nvPr/>
        </p:nvSpPr>
        <p:spPr>
          <a:xfrm>
            <a:off x="10417655" y="4764347"/>
            <a:ext cx="316867" cy="316867"/>
          </a:xfrm>
          <a:prstGeom prst="rect">
            <a:avLst/>
          </a:prstGeom>
          <a:solidFill>
            <a:srgbClr val="A5C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946CCC2-D054-4F5F-959D-409195E17212}"/>
              </a:ext>
            </a:extLst>
          </p:cNvPr>
          <p:cNvSpPr/>
          <p:nvPr/>
        </p:nvSpPr>
        <p:spPr>
          <a:xfrm>
            <a:off x="10861828" y="4764347"/>
            <a:ext cx="316867" cy="316867"/>
          </a:xfrm>
          <a:prstGeom prst="rect">
            <a:avLst/>
          </a:prstGeom>
          <a:solidFill>
            <a:srgbClr val="9EC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043B27C-7287-4D77-8AA9-7BAFB0495D2B}"/>
              </a:ext>
            </a:extLst>
          </p:cNvPr>
          <p:cNvSpPr/>
          <p:nvPr/>
        </p:nvSpPr>
        <p:spPr>
          <a:xfrm>
            <a:off x="11306001" y="4764348"/>
            <a:ext cx="316867" cy="316867"/>
          </a:xfrm>
          <a:prstGeom prst="rect">
            <a:avLst/>
          </a:prstGeom>
          <a:solidFill>
            <a:srgbClr val="88D8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65A4758-C988-4535-963E-90FFAA76E794}"/>
              </a:ext>
            </a:extLst>
          </p:cNvPr>
          <p:cNvSpPr/>
          <p:nvPr/>
        </p:nvSpPr>
        <p:spPr>
          <a:xfrm>
            <a:off x="11750174" y="4764347"/>
            <a:ext cx="316867" cy="316867"/>
          </a:xfrm>
          <a:prstGeom prst="rect">
            <a:avLst/>
          </a:prstGeom>
          <a:solidFill>
            <a:srgbClr val="69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44D3AE1-A5FF-487D-8CC7-4C39CEFACC91}"/>
              </a:ext>
            </a:extLst>
          </p:cNvPr>
          <p:cNvSpPr/>
          <p:nvPr/>
        </p:nvSpPr>
        <p:spPr>
          <a:xfrm>
            <a:off x="9529309" y="3171492"/>
            <a:ext cx="316867" cy="316867"/>
          </a:xfrm>
          <a:prstGeom prst="rect">
            <a:avLst/>
          </a:prstGeom>
          <a:solidFill>
            <a:srgbClr val="D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D88F941-1DF3-49DD-B4BC-A88CCC20720E}"/>
              </a:ext>
            </a:extLst>
          </p:cNvPr>
          <p:cNvSpPr/>
          <p:nvPr/>
        </p:nvSpPr>
        <p:spPr>
          <a:xfrm>
            <a:off x="9973482" y="3167135"/>
            <a:ext cx="316867" cy="316867"/>
          </a:xfrm>
          <a:prstGeom prst="rect">
            <a:avLst/>
          </a:prstGeom>
          <a:solidFill>
            <a:srgbClr val="D0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664607E-61E7-4DAA-87E4-CF35A7080962}"/>
              </a:ext>
            </a:extLst>
          </p:cNvPr>
          <p:cNvSpPr/>
          <p:nvPr/>
        </p:nvSpPr>
        <p:spPr>
          <a:xfrm>
            <a:off x="10417655" y="3167134"/>
            <a:ext cx="316867" cy="316867"/>
          </a:xfrm>
          <a:prstGeom prst="rect">
            <a:avLst/>
          </a:prstGeom>
          <a:solidFill>
            <a:srgbClr val="8CC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0417B19-ECA6-44C2-BFA8-8D12E32A5C8D}"/>
              </a:ext>
            </a:extLst>
          </p:cNvPr>
          <p:cNvSpPr/>
          <p:nvPr/>
        </p:nvSpPr>
        <p:spPr>
          <a:xfrm>
            <a:off x="10861828" y="3167134"/>
            <a:ext cx="316867" cy="316867"/>
          </a:xfrm>
          <a:prstGeom prst="rect">
            <a:avLst/>
          </a:prstGeom>
          <a:solidFill>
            <a:srgbClr val="54A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B5EE3DE-A812-40C5-A2D3-C4F0D38EC816}"/>
              </a:ext>
            </a:extLst>
          </p:cNvPr>
          <p:cNvSpPr/>
          <p:nvPr/>
        </p:nvSpPr>
        <p:spPr>
          <a:xfrm>
            <a:off x="11306001" y="3167135"/>
            <a:ext cx="316867" cy="316867"/>
          </a:xfrm>
          <a:prstGeom prst="rect">
            <a:avLst/>
          </a:prstGeom>
          <a:solidFill>
            <a:srgbClr val="397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6956710-B6BC-474E-9260-DDB221114C36}"/>
              </a:ext>
            </a:extLst>
          </p:cNvPr>
          <p:cNvSpPr/>
          <p:nvPr/>
        </p:nvSpPr>
        <p:spPr>
          <a:xfrm>
            <a:off x="11750174" y="3167134"/>
            <a:ext cx="316867" cy="316867"/>
          </a:xfrm>
          <a:prstGeom prst="rect">
            <a:avLst/>
          </a:prstGeom>
          <a:solidFill>
            <a:srgbClr val="2F5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2DAD1218-CD52-4CBE-8FC2-EA3667DD8246}"/>
              </a:ext>
            </a:extLst>
          </p:cNvPr>
          <p:cNvSpPr txBox="1">
            <a:spLocks/>
          </p:cNvSpPr>
          <p:nvPr/>
        </p:nvSpPr>
        <p:spPr>
          <a:xfrm>
            <a:off x="9530633" y="5248248"/>
            <a:ext cx="2669246" cy="1031131"/>
          </a:xfrm>
          <a:prstGeom prst="rect">
            <a:avLst/>
          </a:prstGeom>
          <a:solidFill>
            <a:schemeClr val="tx1"/>
          </a:solidFill>
        </p:spPr>
        <p:txBody>
          <a:bodyPr vert="horz" lIns="365760" tIns="45720" rIns="91440" bIns="91440" rtlCol="0" anchor="ctr">
            <a:normAutofit/>
          </a:bodyPr>
          <a:lstStyle>
            <a:lvl1pPr algn="l" defTabSz="914400" rtl="0" eaLnBrk="1" latinLnBrk="0" hangingPunct="1">
              <a:lnSpc>
                <a:spcPct val="90000"/>
              </a:lnSpc>
              <a:spcBef>
                <a:spcPct val="0"/>
              </a:spcBef>
              <a:buNone/>
              <a:defRPr sz="8000" kern="1200" spc="-50" baseline="0">
                <a:solidFill>
                  <a:schemeClr val="tx1">
                    <a:lumMod val="50000"/>
                  </a:schemeClr>
                </a:solidFill>
                <a:latin typeface="Tw Cen MT" panose="020B0602020104020603" pitchFamily="34" charset="0"/>
                <a:ea typeface="+mj-ea"/>
                <a:cs typeface="+mj-cs"/>
              </a:defRPr>
            </a:lvl1pPr>
          </a:lstStyle>
          <a:p>
            <a:r>
              <a:rPr lang="en-US" sz="2400" dirty="0">
                <a:solidFill>
                  <a:schemeClr val="bg1"/>
                </a:solidFill>
              </a:rPr>
              <a:t>HUE</a:t>
            </a:r>
          </a:p>
        </p:txBody>
      </p:sp>
      <p:sp>
        <p:nvSpPr>
          <p:cNvPr id="43" name="Rectangle 42">
            <a:extLst>
              <a:ext uri="{FF2B5EF4-FFF2-40B4-BE49-F238E27FC236}">
                <a16:creationId xmlns:a16="http://schemas.microsoft.com/office/drawing/2014/main" id="{AB69DE1B-9496-4DF4-8F3A-3D59926254C5}"/>
              </a:ext>
            </a:extLst>
          </p:cNvPr>
          <p:cNvSpPr/>
          <p:nvPr/>
        </p:nvSpPr>
        <p:spPr>
          <a:xfrm>
            <a:off x="9529309" y="6369327"/>
            <a:ext cx="316867" cy="316867"/>
          </a:xfrm>
          <a:prstGeom prst="rect">
            <a:avLst/>
          </a:prstGeom>
          <a:solidFill>
            <a:srgbClr val="E3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EDC37AF-DE61-4A8D-BB01-2E4D111B83E1}"/>
              </a:ext>
            </a:extLst>
          </p:cNvPr>
          <p:cNvSpPr/>
          <p:nvPr/>
        </p:nvSpPr>
        <p:spPr>
          <a:xfrm>
            <a:off x="9973482" y="6364970"/>
            <a:ext cx="316867" cy="316867"/>
          </a:xfrm>
          <a:prstGeom prst="rect">
            <a:avLst/>
          </a:prstGeom>
          <a:solidFill>
            <a:srgbClr val="E3B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3EB36087-7FBF-41F7-899F-DD9E01609F5B}"/>
              </a:ext>
            </a:extLst>
          </p:cNvPr>
          <p:cNvSpPr/>
          <p:nvPr/>
        </p:nvSpPr>
        <p:spPr>
          <a:xfrm>
            <a:off x="10417655" y="6364969"/>
            <a:ext cx="316867" cy="316867"/>
          </a:xfrm>
          <a:prstGeom prst="rect">
            <a:avLst/>
          </a:prstGeom>
          <a:solidFill>
            <a:srgbClr val="D3E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D791CE0C-7F03-4AFB-A74D-0488143E918A}"/>
              </a:ext>
            </a:extLst>
          </p:cNvPr>
          <p:cNvSpPr/>
          <p:nvPr/>
        </p:nvSpPr>
        <p:spPr>
          <a:xfrm>
            <a:off x="10861828" y="6364969"/>
            <a:ext cx="316867" cy="316867"/>
          </a:xfrm>
          <a:prstGeom prst="rect">
            <a:avLst/>
          </a:prstGeom>
          <a:solidFill>
            <a:srgbClr val="85DA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F4D6243-34E8-4E78-AEC0-E04BD1500221}"/>
              </a:ext>
            </a:extLst>
          </p:cNvPr>
          <p:cNvSpPr/>
          <p:nvPr/>
        </p:nvSpPr>
        <p:spPr>
          <a:xfrm>
            <a:off x="11306001" y="6364970"/>
            <a:ext cx="316867" cy="316867"/>
          </a:xfrm>
          <a:prstGeom prst="rect">
            <a:avLst/>
          </a:prstGeom>
          <a:solidFill>
            <a:srgbClr val="859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4C0383E-0645-442D-BB26-42781B9FFF12}"/>
              </a:ext>
            </a:extLst>
          </p:cNvPr>
          <p:cNvSpPr/>
          <p:nvPr/>
        </p:nvSpPr>
        <p:spPr>
          <a:xfrm>
            <a:off x="11750174" y="6364969"/>
            <a:ext cx="316867" cy="316867"/>
          </a:xfrm>
          <a:prstGeom prst="rect">
            <a:avLst/>
          </a:prstGeom>
          <a:solidFill>
            <a:srgbClr val="C88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03E11A09-066B-4499-B636-CCB200C5222C}"/>
              </a:ext>
            </a:extLst>
          </p:cNvPr>
          <p:cNvSpPr txBox="1"/>
          <p:nvPr/>
        </p:nvSpPr>
        <p:spPr>
          <a:xfrm>
            <a:off x="10409554" y="3639617"/>
            <a:ext cx="1782224" cy="261610"/>
          </a:xfrm>
          <a:prstGeom prst="rect">
            <a:avLst/>
          </a:prstGeom>
          <a:noFill/>
        </p:spPr>
        <p:txBody>
          <a:bodyPr wrap="square" rtlCol="0">
            <a:spAutoFit/>
          </a:bodyPr>
          <a:lstStyle/>
          <a:p>
            <a:pPr algn="r"/>
            <a:r>
              <a:rPr lang="en-US" sz="1100" dirty="0">
                <a:solidFill>
                  <a:schemeClr val="bg1"/>
                </a:solidFill>
                <a:latin typeface="Tw Cen MT" panose="020B0602020104020603" pitchFamily="34" charset="0"/>
              </a:rPr>
              <a:t>same hue &amp; value</a:t>
            </a:r>
          </a:p>
        </p:txBody>
      </p:sp>
      <p:sp>
        <p:nvSpPr>
          <p:cNvPr id="50" name="TextBox 49">
            <a:extLst>
              <a:ext uri="{FF2B5EF4-FFF2-40B4-BE49-F238E27FC236}">
                <a16:creationId xmlns:a16="http://schemas.microsoft.com/office/drawing/2014/main" id="{87D704A9-90F3-4C6B-902B-A49394A25021}"/>
              </a:ext>
            </a:extLst>
          </p:cNvPr>
          <p:cNvSpPr txBox="1"/>
          <p:nvPr/>
        </p:nvSpPr>
        <p:spPr>
          <a:xfrm>
            <a:off x="10418317" y="1613762"/>
            <a:ext cx="1782224" cy="261610"/>
          </a:xfrm>
          <a:prstGeom prst="rect">
            <a:avLst/>
          </a:prstGeom>
          <a:noFill/>
        </p:spPr>
        <p:txBody>
          <a:bodyPr wrap="square" rtlCol="0">
            <a:spAutoFit/>
          </a:bodyPr>
          <a:lstStyle/>
          <a:p>
            <a:pPr algn="r"/>
            <a:r>
              <a:rPr lang="en-US" sz="1100" dirty="0">
                <a:solidFill>
                  <a:schemeClr val="bg1"/>
                </a:solidFill>
                <a:latin typeface="Tw Cen MT" panose="020B0602020104020603" pitchFamily="34" charset="0"/>
              </a:rPr>
              <a:t>same saturation &amp; hue</a:t>
            </a:r>
          </a:p>
        </p:txBody>
      </p:sp>
      <p:sp>
        <p:nvSpPr>
          <p:cNvPr id="51" name="TextBox 50">
            <a:extLst>
              <a:ext uri="{FF2B5EF4-FFF2-40B4-BE49-F238E27FC236}">
                <a16:creationId xmlns:a16="http://schemas.microsoft.com/office/drawing/2014/main" id="{AE02FEFE-2CA6-44AC-9D6B-1D73E4B5067F}"/>
              </a:ext>
            </a:extLst>
          </p:cNvPr>
          <p:cNvSpPr txBox="1"/>
          <p:nvPr/>
        </p:nvSpPr>
        <p:spPr>
          <a:xfrm>
            <a:off x="10290349" y="5230150"/>
            <a:ext cx="1910192" cy="261610"/>
          </a:xfrm>
          <a:prstGeom prst="rect">
            <a:avLst/>
          </a:prstGeom>
          <a:noFill/>
        </p:spPr>
        <p:txBody>
          <a:bodyPr wrap="square" rtlCol="0">
            <a:spAutoFit/>
          </a:bodyPr>
          <a:lstStyle/>
          <a:p>
            <a:pPr algn="r"/>
            <a:r>
              <a:rPr lang="en-US" sz="1100" dirty="0">
                <a:solidFill>
                  <a:schemeClr val="bg1"/>
                </a:solidFill>
                <a:latin typeface="Tw Cen MT" panose="020B0602020104020603" pitchFamily="34" charset="0"/>
              </a:rPr>
              <a:t>same saturation &amp; value</a:t>
            </a:r>
          </a:p>
        </p:txBody>
      </p:sp>
      <p:sp>
        <p:nvSpPr>
          <p:cNvPr id="52" name="TextBox 51">
            <a:extLst>
              <a:ext uri="{FF2B5EF4-FFF2-40B4-BE49-F238E27FC236}">
                <a16:creationId xmlns:a16="http://schemas.microsoft.com/office/drawing/2014/main" id="{EEF59CF6-78C0-4C9C-9E04-7B0D4D469679}"/>
              </a:ext>
            </a:extLst>
          </p:cNvPr>
          <p:cNvSpPr txBox="1"/>
          <p:nvPr/>
        </p:nvSpPr>
        <p:spPr>
          <a:xfrm>
            <a:off x="9797466" y="2248710"/>
            <a:ext cx="1782224" cy="261610"/>
          </a:xfrm>
          <a:prstGeom prst="rect">
            <a:avLst/>
          </a:prstGeom>
          <a:noFill/>
        </p:spPr>
        <p:txBody>
          <a:bodyPr wrap="square" rtlCol="0">
            <a:spAutoFit/>
          </a:bodyPr>
          <a:lstStyle/>
          <a:p>
            <a:r>
              <a:rPr lang="en-US" sz="1100" dirty="0">
                <a:solidFill>
                  <a:schemeClr val="bg1"/>
                </a:solidFill>
                <a:latin typeface="Tw Cen MT" panose="020B0602020104020603" pitchFamily="34" charset="0"/>
              </a:rPr>
              <a:t>“lightness”</a:t>
            </a:r>
          </a:p>
        </p:txBody>
      </p:sp>
      <p:sp>
        <p:nvSpPr>
          <p:cNvPr id="53" name="TextBox 52">
            <a:extLst>
              <a:ext uri="{FF2B5EF4-FFF2-40B4-BE49-F238E27FC236}">
                <a16:creationId xmlns:a16="http://schemas.microsoft.com/office/drawing/2014/main" id="{CD42CF4E-8385-4FC8-9484-C093659458A5}"/>
              </a:ext>
            </a:extLst>
          </p:cNvPr>
          <p:cNvSpPr txBox="1"/>
          <p:nvPr/>
        </p:nvSpPr>
        <p:spPr>
          <a:xfrm>
            <a:off x="9797466" y="4264593"/>
            <a:ext cx="1782224" cy="261610"/>
          </a:xfrm>
          <a:prstGeom prst="rect">
            <a:avLst/>
          </a:prstGeom>
          <a:noFill/>
        </p:spPr>
        <p:txBody>
          <a:bodyPr wrap="square" rtlCol="0">
            <a:spAutoFit/>
          </a:bodyPr>
          <a:lstStyle/>
          <a:p>
            <a:r>
              <a:rPr lang="en-US" sz="1100" dirty="0">
                <a:solidFill>
                  <a:schemeClr val="bg1"/>
                </a:solidFill>
                <a:latin typeface="Tw Cen MT" panose="020B0602020104020603" pitchFamily="34" charset="0"/>
              </a:rPr>
              <a:t>“intensity” or chroma</a:t>
            </a:r>
          </a:p>
        </p:txBody>
      </p:sp>
      <p:sp>
        <p:nvSpPr>
          <p:cNvPr id="54" name="TextBox 53">
            <a:extLst>
              <a:ext uri="{FF2B5EF4-FFF2-40B4-BE49-F238E27FC236}">
                <a16:creationId xmlns:a16="http://schemas.microsoft.com/office/drawing/2014/main" id="{4073AEA8-085A-4AC7-ADC2-0A2B12BE62E7}"/>
              </a:ext>
            </a:extLst>
          </p:cNvPr>
          <p:cNvSpPr txBox="1"/>
          <p:nvPr/>
        </p:nvSpPr>
        <p:spPr>
          <a:xfrm>
            <a:off x="9797466" y="5865007"/>
            <a:ext cx="1782224" cy="261610"/>
          </a:xfrm>
          <a:prstGeom prst="rect">
            <a:avLst/>
          </a:prstGeom>
          <a:noFill/>
        </p:spPr>
        <p:txBody>
          <a:bodyPr wrap="square" rtlCol="0">
            <a:spAutoFit/>
          </a:bodyPr>
          <a:lstStyle/>
          <a:p>
            <a:r>
              <a:rPr lang="en-US" sz="1100" dirty="0">
                <a:solidFill>
                  <a:schemeClr val="bg1"/>
                </a:solidFill>
                <a:latin typeface="Tw Cen MT" panose="020B0602020104020603" pitchFamily="34" charset="0"/>
              </a:rPr>
              <a:t>“color”</a:t>
            </a:r>
          </a:p>
        </p:txBody>
      </p:sp>
      <p:pic>
        <p:nvPicPr>
          <p:cNvPr id="1026" name="Picture 2" descr="Munsell Color System">
            <a:extLst>
              <a:ext uri="{FF2B5EF4-FFF2-40B4-BE49-F238E27FC236}">
                <a16:creationId xmlns:a16="http://schemas.microsoft.com/office/drawing/2014/main" id="{3350AC5A-8B92-4B7E-8B4D-F4824A5813B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0885" r="17591"/>
          <a:stretch/>
        </p:blipFill>
        <p:spPr bwMode="auto">
          <a:xfrm>
            <a:off x="9930816" y="61531"/>
            <a:ext cx="1685652" cy="155670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39BDA926-DEE6-4DAE-A8A2-1CC6297AA16B}"/>
              </a:ext>
            </a:extLst>
          </p:cNvPr>
          <p:cNvPicPr>
            <a:picLocks noChangeAspect="1"/>
          </p:cNvPicPr>
          <p:nvPr/>
        </p:nvPicPr>
        <p:blipFill>
          <a:blip r:embed="rId5"/>
          <a:stretch>
            <a:fillRect/>
          </a:stretch>
        </p:blipFill>
        <p:spPr>
          <a:xfrm>
            <a:off x="10688578" y="5887688"/>
            <a:ext cx="1398819" cy="291084"/>
          </a:xfrm>
          <a:prstGeom prst="rect">
            <a:avLst/>
          </a:prstGeom>
        </p:spPr>
      </p:pic>
    </p:spTree>
    <p:extLst>
      <p:ext uri="{BB962C8B-B14F-4D97-AF65-F5344CB8AC3E}">
        <p14:creationId xmlns:p14="http://schemas.microsoft.com/office/powerpoint/2010/main" val="582404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500"/>
                                        <p:tgtEl>
                                          <p:spTgt spid="15"/>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up)">
                                      <p:cBhvr>
                                        <p:cTn id="36" dur="500"/>
                                        <p:tgtEl>
                                          <p:spTgt spid="18"/>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theme/theme1.xml><?xml version="1.0" encoding="utf-8"?>
<a:theme xmlns:a="http://schemas.openxmlformats.org/drawingml/2006/main" name="RetrospectVTI">
  <a:themeElements>
    <a:clrScheme name="Custom 3">
      <a:dk1>
        <a:srgbClr val="2C5C5B"/>
      </a:dk1>
      <a:lt1>
        <a:srgbClr val="FFFFFF"/>
      </a:lt1>
      <a:dk2>
        <a:srgbClr val="243541"/>
      </a:dk2>
      <a:lt2>
        <a:srgbClr val="FFFFFF"/>
      </a:lt2>
      <a:accent1>
        <a:srgbClr val="7D8FDF"/>
      </a:accent1>
      <a:accent2>
        <a:srgbClr val="FCC8D1"/>
      </a:accent2>
      <a:accent3>
        <a:srgbClr val="60B2B0"/>
      </a:accent3>
      <a:accent4>
        <a:srgbClr val="51B68B"/>
      </a:accent4>
      <a:accent5>
        <a:srgbClr val="9FCAE7"/>
      </a:accent5>
      <a:accent6>
        <a:srgbClr val="2E83BB"/>
      </a:accent6>
      <a:hlink>
        <a:srgbClr val="E0A0A0"/>
      </a:hlink>
      <a:folHlink>
        <a:srgbClr val="CA5A5A"/>
      </a:folHlink>
    </a:clrScheme>
    <a:fontScheme name="Retrospect">
      <a:majorFont>
        <a:latin typeface="Garamond"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4360</TotalTime>
  <Words>1806</Words>
  <Application>Microsoft Office PowerPoint</Application>
  <PresentationFormat>Widescreen</PresentationFormat>
  <Paragraphs>264</Paragraphs>
  <Slides>19</Slides>
  <Notes>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Arial</vt:lpstr>
      <vt:lpstr>Calibri</vt:lpstr>
      <vt:lpstr>Calibri Light</vt:lpstr>
      <vt:lpstr>Century Gothic</vt:lpstr>
      <vt:lpstr>Garamond</vt:lpstr>
      <vt:lpstr>MetroScript</vt:lpstr>
      <vt:lpstr>Segoe UI Light</vt:lpstr>
      <vt:lpstr>Tw Cen MT</vt:lpstr>
      <vt:lpstr>Tw Cen MT Condensed</vt:lpstr>
      <vt:lpstr>Wingdings</vt:lpstr>
      <vt:lpstr>RetrospectVTI</vt:lpstr>
      <vt:lpstr>Office Theme</vt:lpstr>
      <vt:lpstr>Art for SCIENCE COMMUNICATION</vt:lpstr>
      <vt:lpstr>TABLE OF CONTENTS</vt:lpstr>
      <vt:lpstr>VECTOR v. RASTER ARTWORK</vt:lpstr>
      <vt:lpstr>VECTOR v. RASTER ARTWORK</vt:lpstr>
      <vt:lpstr>DIGITAL ART</vt:lpstr>
      <vt:lpstr>DESIGNING YOUR GRAPHICS</vt:lpstr>
      <vt:lpstr>DESIGNING YOUR PRESENTATION</vt:lpstr>
      <vt:lpstr>PowerPoint Presentation</vt:lpstr>
      <vt:lpstr>COLOR PALETTE EXAMPLE</vt:lpstr>
      <vt:lpstr>SLIDE MASTER</vt:lpstr>
      <vt:lpstr>ANIMATIONS</vt:lpstr>
      <vt:lpstr>PowerPoint Presentation</vt:lpstr>
      <vt:lpstr>PowerPoint Presentation</vt:lpstr>
      <vt:lpstr>PowerPoint Presentation</vt:lpstr>
      <vt:lpstr>INTRO TO INKSCAPE</vt:lpstr>
      <vt:lpstr>INTRO TO INKSCAPE</vt:lpstr>
      <vt:lpstr>INTRO TO INKSCAPE</vt:lpstr>
      <vt:lpstr>INTRO TO INKSCAPE</vt:lpstr>
      <vt:lpstr>INTRO TO INKSCAPE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Marielle Kendall-Bar</dc:creator>
  <cp:lastModifiedBy>Jessica Kendall-Bar</cp:lastModifiedBy>
  <cp:revision>61</cp:revision>
  <dcterms:created xsi:type="dcterms:W3CDTF">2020-01-28T23:17:10Z</dcterms:created>
  <dcterms:modified xsi:type="dcterms:W3CDTF">2020-02-19T03:52:34Z</dcterms:modified>
</cp:coreProperties>
</file>